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547" r:id="rId5"/>
    <p:sldId id="289" r:id="rId6"/>
    <p:sldId id="441" r:id="rId7"/>
    <p:sldId id="617" r:id="rId8"/>
    <p:sldId id="305" r:id="rId9"/>
    <p:sldId id="435" r:id="rId10"/>
    <p:sldId id="560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D7D7D7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8" autoAdjust="0"/>
    <p:restoredTop sz="94436" autoAdjust="0"/>
  </p:normalViewPr>
  <p:slideViewPr>
    <p:cSldViewPr snapToGrid="0">
      <p:cViewPr varScale="1">
        <p:scale>
          <a:sx n="113" d="100"/>
          <a:sy n="113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>
        <p:scale>
          <a:sx n="64" d="100"/>
          <a:sy n="64" d="100"/>
        </p:scale>
        <p:origin x="2814" y="-3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94F49-0816-49FF-8C51-6E0319833E45}" type="datetimeFigureOut">
              <a:rPr lang="en-US">
                <a:latin typeface="+mn-lt"/>
              </a:rPr>
              <a:t>8/29/24</a:t>
            </a:fld>
            <a:endParaRPr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87074-5D88-48C0-98F9-DD9ADD9690CA}" type="slidenum">
              <a:rPr>
                <a:latin typeface="+mn-lt"/>
              </a:rPr>
              <a:t>‹#›</a:t>
            </a:fld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852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solidFill>
                  <a:schemeClr val="tx2"/>
                </a:solidFill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solidFill>
                  <a:schemeClr val="tx2"/>
                </a:solidFill>
                <a:latin typeface="+mn-lt"/>
              </a:defRPr>
            </a:lvl1pPr>
          </a:lstStyle>
          <a:p>
            <a:fld id="{D0C86A9D-D652-4189-8A9E-96B74ED70A26}" type="datetimeFigureOut">
              <a:rPr lang="en-US"/>
              <a:pPr/>
              <a:t>8/29/24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30238"/>
            <a:ext cx="548640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799" y="3887786"/>
            <a:ext cx="5486402" cy="46006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221698" y="8685213"/>
            <a:ext cx="441460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tx2"/>
                </a:solidFill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-1" y="8685213"/>
            <a:ext cx="974361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solidFill>
                  <a:schemeClr val="tx2"/>
                </a:solidFill>
                <a:latin typeface="+mn-lt"/>
              </a:defRPr>
            </a:lvl1pPr>
          </a:lstStyle>
          <a:p>
            <a:fld id="{C8A156DE-823B-4295-AA39-2388F3A47175}" type="slidenum">
              <a:rPr/>
              <a:pPr/>
              <a:t>‹#›</a:t>
            </a:fld>
            <a:endParaRPr dirty="0"/>
          </a:p>
        </p:txBody>
      </p:sp>
      <p:pic>
        <p:nvPicPr>
          <p:cNvPr id="8" name="Picture 34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6127832" y="8726128"/>
            <a:ext cx="641005" cy="337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9440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43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156DE-823B-4295-AA39-2388F3A4717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0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2.jp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3.jp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4.jp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5.jp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6.jp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8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9.jp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8.jp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9.jp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0.jp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1.jp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ECCEC48-C363-52FE-C1AC-138FA63288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52650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9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24FEDE47-FB2B-C9C1-C95D-BAD3744E17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99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 Header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9783B-6A66-42D6-8F4A-4D9EA891B50A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12864-FF90-4CB6-9B3D-8F5A459F611B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16FCF-CA12-4EC5-BF92-39CCEF712B79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90D6F-9DA8-45A3-82BC-916E6F024AE6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AB580-1B97-4EA4-80B7-16FD160A5F9C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04303A-E457-4066-B044-526A0CC9ED99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8"/>
            <a:ext cx="2870284" cy="653517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3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8"/>
            <a:ext cx="2870284" cy="648285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428968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w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AA4AAD-2203-4CD5-A889-A0996827C669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E28C03-0FBD-42AA-B74E-7DDA6B317D02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9A7F2-AACA-43A2-8146-C1EBD1280A61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261F1-AB4B-449D-AC35-024520E3BBF9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B86889-D4F7-4E3D-9AC3-DFE3D533E4DB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88D796-BC9E-49F4-AEF8-6E636925615B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8FD3EE-D979-4136-AFC2-B020A4D71F91}"/>
              </a:ext>
            </a:extLst>
          </p:cNvPr>
          <p:cNvCxnSpPr>
            <a:cxnSpLocks/>
          </p:cNvCxnSpPr>
          <p:nvPr/>
        </p:nvCxnSpPr>
        <p:spPr>
          <a:xfrm>
            <a:off x="550068" y="1870763"/>
            <a:ext cx="1103233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2883E-5F3B-4B81-9684-B53CF8AAC554}"/>
              </a:ext>
            </a:extLst>
          </p:cNvPr>
          <p:cNvCxnSpPr>
            <a:cxnSpLocks/>
          </p:cNvCxnSpPr>
          <p:nvPr/>
        </p:nvCxnSpPr>
        <p:spPr>
          <a:xfrm>
            <a:off x="550066" y="3173090"/>
            <a:ext cx="1103233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DE97D4-26DE-4435-B6FF-82161667221E}"/>
              </a:ext>
            </a:extLst>
          </p:cNvPr>
          <p:cNvCxnSpPr>
            <a:cxnSpLocks/>
          </p:cNvCxnSpPr>
          <p:nvPr/>
        </p:nvCxnSpPr>
        <p:spPr>
          <a:xfrm>
            <a:off x="550066" y="4489272"/>
            <a:ext cx="1103233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9"/>
            <a:ext cx="2870284" cy="653517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2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7"/>
            <a:ext cx="2870284" cy="648285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982450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w L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AA4AAD-2203-4CD5-A889-A0996827C669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E28C03-0FBD-42AA-B74E-7DDA6B317D02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9A7F2-AACA-43A2-8146-C1EBD1280A61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261F1-AB4B-449D-AC35-024520E3BBF9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B86889-D4F7-4E3D-9AC3-DFE3D533E4DB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88D796-BC9E-49F4-AEF8-6E636925615B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8FD3EE-D979-4136-AFC2-B020A4D71F91}"/>
              </a:ext>
            </a:extLst>
          </p:cNvPr>
          <p:cNvCxnSpPr>
            <a:cxnSpLocks/>
          </p:cNvCxnSpPr>
          <p:nvPr/>
        </p:nvCxnSpPr>
        <p:spPr>
          <a:xfrm>
            <a:off x="550068" y="1870763"/>
            <a:ext cx="11032334" cy="0"/>
          </a:xfrm>
          <a:prstGeom prst="line">
            <a:avLst/>
          </a:prstGeom>
          <a:ln w="76200">
            <a:solidFill>
              <a:srgbClr val="66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2883E-5F3B-4B81-9684-B53CF8AAC554}"/>
              </a:ext>
            </a:extLst>
          </p:cNvPr>
          <p:cNvCxnSpPr>
            <a:cxnSpLocks/>
          </p:cNvCxnSpPr>
          <p:nvPr/>
        </p:nvCxnSpPr>
        <p:spPr>
          <a:xfrm>
            <a:off x="550066" y="3173090"/>
            <a:ext cx="11032334" cy="0"/>
          </a:xfrm>
          <a:prstGeom prst="line">
            <a:avLst/>
          </a:prstGeom>
          <a:ln w="76200">
            <a:solidFill>
              <a:srgbClr val="66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DE97D4-26DE-4435-B6FF-82161667221E}"/>
              </a:ext>
            </a:extLst>
          </p:cNvPr>
          <p:cNvCxnSpPr>
            <a:cxnSpLocks/>
          </p:cNvCxnSpPr>
          <p:nvPr/>
        </p:nvCxnSpPr>
        <p:spPr>
          <a:xfrm>
            <a:off x="550066" y="4489272"/>
            <a:ext cx="11032334" cy="0"/>
          </a:xfrm>
          <a:prstGeom prst="line">
            <a:avLst/>
          </a:prstGeom>
          <a:ln w="76200">
            <a:solidFill>
              <a:srgbClr val="66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9"/>
            <a:ext cx="2870284" cy="653517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2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7"/>
            <a:ext cx="2870284" cy="648285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20" cy="652305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4802343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Boxes w Callout +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D937BA7-B757-4A4A-B97C-998C867B2A7A}"/>
              </a:ext>
            </a:extLst>
          </p:cNvPr>
          <p:cNvSpPr/>
          <p:nvPr/>
        </p:nvSpPr>
        <p:spPr>
          <a:xfrm>
            <a:off x="1884218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07991-E0EA-453B-9E2C-F2DE277351F7}"/>
              </a:ext>
            </a:extLst>
          </p:cNvPr>
          <p:cNvSpPr/>
          <p:nvPr/>
        </p:nvSpPr>
        <p:spPr>
          <a:xfrm>
            <a:off x="550066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7CEEB7-9EC3-4205-8F52-3233FF5B2A5D}"/>
              </a:ext>
            </a:extLst>
          </p:cNvPr>
          <p:cNvCxnSpPr>
            <a:cxnSpLocks/>
          </p:cNvCxnSpPr>
          <p:nvPr/>
        </p:nvCxnSpPr>
        <p:spPr>
          <a:xfrm>
            <a:off x="550066" y="3412682"/>
            <a:ext cx="538190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8AAD695-322A-408F-BA56-D26A0447C73B}"/>
              </a:ext>
            </a:extLst>
          </p:cNvPr>
          <p:cNvSpPr/>
          <p:nvPr/>
        </p:nvSpPr>
        <p:spPr>
          <a:xfrm>
            <a:off x="6244284" y="1747778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616608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153937" y="3632926"/>
            <a:ext cx="3508312" cy="646331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6F71C5-E5BB-47F7-82E7-84F6AECDE35E}"/>
              </a:ext>
            </a:extLst>
          </p:cNvPr>
          <p:cNvSpPr/>
          <p:nvPr/>
        </p:nvSpPr>
        <p:spPr>
          <a:xfrm>
            <a:off x="6244284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ED3416-4457-42E1-8255-8647610C353A}"/>
              </a:ext>
            </a:extLst>
          </p:cNvPr>
          <p:cNvSpPr/>
          <p:nvPr/>
        </p:nvSpPr>
        <p:spPr>
          <a:xfrm>
            <a:off x="7591139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440561-2F10-45EB-B03B-DADDCF1BABD2}"/>
              </a:ext>
            </a:extLst>
          </p:cNvPr>
          <p:cNvCxnSpPr>
            <a:cxnSpLocks/>
          </p:cNvCxnSpPr>
          <p:nvPr/>
        </p:nvCxnSpPr>
        <p:spPr>
          <a:xfrm>
            <a:off x="6244284" y="3412682"/>
            <a:ext cx="538190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834392-1CB3-40D0-A13B-711435A0F470}"/>
              </a:ext>
            </a:extLst>
          </p:cNvPr>
          <p:cNvSpPr/>
          <p:nvPr/>
        </p:nvSpPr>
        <p:spPr>
          <a:xfrm>
            <a:off x="7591139" y="1747778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62E9C7-C5A8-42CB-8F63-8E490AF73244}"/>
              </a:ext>
            </a:extLst>
          </p:cNvPr>
          <p:cNvSpPr/>
          <p:nvPr/>
        </p:nvSpPr>
        <p:spPr>
          <a:xfrm>
            <a:off x="550068" y="1750546"/>
            <a:ext cx="1334149" cy="1177227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F918B-7E49-4E9B-8864-05AA7634812C}"/>
              </a:ext>
            </a:extLst>
          </p:cNvPr>
          <p:cNvSpPr/>
          <p:nvPr/>
        </p:nvSpPr>
        <p:spPr>
          <a:xfrm>
            <a:off x="1884218" y="1750546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EE593B-1F7C-4081-86AD-18839F05DEDB}"/>
              </a:ext>
            </a:extLst>
          </p:cNvPr>
          <p:cNvCxnSpPr>
            <a:cxnSpLocks/>
          </p:cNvCxnSpPr>
          <p:nvPr/>
        </p:nvCxnSpPr>
        <p:spPr>
          <a:xfrm>
            <a:off x="550066" y="1750547"/>
            <a:ext cx="538190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1954473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53937" y="1954474"/>
            <a:ext cx="3508311" cy="646323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848154" y="1954474"/>
            <a:ext cx="3508311" cy="646322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5565128-42A4-40D1-9D3A-1B89CB910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400800" y="3616608"/>
            <a:ext cx="1190335" cy="646328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E6DAAE8-CB86-47B9-BE65-74499BC0DA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48154" y="3632926"/>
            <a:ext cx="3508311" cy="630004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241111-65AB-4DF2-A281-FB62DC684E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8320" y="5004977"/>
            <a:ext cx="8595360" cy="95168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2pPr>
            <a:lvl3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3pPr>
            <a:lvl4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4pPr>
            <a:lvl5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6pPr>
            <a:lvl7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7pPr>
            <a:lvl8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8pPr>
            <a:lvl9pPr marL="0" indent="0" algn="ctr">
              <a:spcBef>
                <a:spcPts val="0"/>
              </a:spcBef>
              <a:buFontTx/>
              <a:buNone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t>Click to add callout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27FCAF-0109-438D-ADEA-93F9C6B1F056}"/>
              </a:ext>
            </a:extLst>
          </p:cNvPr>
          <p:cNvCxnSpPr>
            <a:cxnSpLocks/>
          </p:cNvCxnSpPr>
          <p:nvPr/>
        </p:nvCxnSpPr>
        <p:spPr>
          <a:xfrm>
            <a:off x="6244284" y="1750547"/>
            <a:ext cx="538190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400800" y="1938156"/>
            <a:ext cx="1190335" cy="662643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</p:spTree>
    <p:extLst>
      <p:ext uri="{BB962C8B-B14F-4D97-AF65-F5344CB8AC3E}">
        <p14:creationId xmlns:p14="http://schemas.microsoft.com/office/powerpoint/2010/main" val="23626612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Boxes w Callout + Li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D937BA7-B757-4A4A-B97C-998C867B2A7A}"/>
              </a:ext>
            </a:extLst>
          </p:cNvPr>
          <p:cNvSpPr/>
          <p:nvPr/>
        </p:nvSpPr>
        <p:spPr>
          <a:xfrm>
            <a:off x="1884218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07991-E0EA-453B-9E2C-F2DE277351F7}"/>
              </a:ext>
            </a:extLst>
          </p:cNvPr>
          <p:cNvSpPr/>
          <p:nvPr/>
        </p:nvSpPr>
        <p:spPr>
          <a:xfrm>
            <a:off x="550066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7CEEB7-9EC3-4205-8F52-3233FF5B2A5D}"/>
              </a:ext>
            </a:extLst>
          </p:cNvPr>
          <p:cNvCxnSpPr>
            <a:cxnSpLocks/>
          </p:cNvCxnSpPr>
          <p:nvPr/>
        </p:nvCxnSpPr>
        <p:spPr>
          <a:xfrm>
            <a:off x="550066" y="3412682"/>
            <a:ext cx="53819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8AAD695-322A-408F-BA56-D26A0447C73B}"/>
              </a:ext>
            </a:extLst>
          </p:cNvPr>
          <p:cNvSpPr/>
          <p:nvPr/>
        </p:nvSpPr>
        <p:spPr>
          <a:xfrm>
            <a:off x="6244284" y="1747778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616608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153937" y="3632926"/>
            <a:ext cx="3508312" cy="646331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6F71C5-E5BB-47F7-82E7-84F6AECDE35E}"/>
              </a:ext>
            </a:extLst>
          </p:cNvPr>
          <p:cNvSpPr/>
          <p:nvPr/>
        </p:nvSpPr>
        <p:spPr>
          <a:xfrm>
            <a:off x="6244284" y="3429000"/>
            <a:ext cx="1334149" cy="1179576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ED3416-4457-42E1-8255-8647610C353A}"/>
              </a:ext>
            </a:extLst>
          </p:cNvPr>
          <p:cNvSpPr/>
          <p:nvPr/>
        </p:nvSpPr>
        <p:spPr>
          <a:xfrm>
            <a:off x="7591139" y="3429000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440561-2F10-45EB-B03B-DADDCF1BABD2}"/>
              </a:ext>
            </a:extLst>
          </p:cNvPr>
          <p:cNvCxnSpPr>
            <a:cxnSpLocks/>
          </p:cNvCxnSpPr>
          <p:nvPr/>
        </p:nvCxnSpPr>
        <p:spPr>
          <a:xfrm>
            <a:off x="6244284" y="3412682"/>
            <a:ext cx="53819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834392-1CB3-40D0-A13B-711435A0F470}"/>
              </a:ext>
            </a:extLst>
          </p:cNvPr>
          <p:cNvSpPr/>
          <p:nvPr/>
        </p:nvSpPr>
        <p:spPr>
          <a:xfrm>
            <a:off x="7591139" y="1747778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62E9C7-C5A8-42CB-8F63-8E490AF73244}"/>
              </a:ext>
            </a:extLst>
          </p:cNvPr>
          <p:cNvSpPr/>
          <p:nvPr/>
        </p:nvSpPr>
        <p:spPr>
          <a:xfrm>
            <a:off x="550068" y="1750546"/>
            <a:ext cx="1334149" cy="1177227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F918B-7E49-4E9B-8864-05AA7634812C}"/>
              </a:ext>
            </a:extLst>
          </p:cNvPr>
          <p:cNvSpPr/>
          <p:nvPr/>
        </p:nvSpPr>
        <p:spPr>
          <a:xfrm>
            <a:off x="1884218" y="1750546"/>
            <a:ext cx="4050792" cy="1179576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EEEEEE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EE593B-1F7C-4081-86AD-18839F05DEDB}"/>
              </a:ext>
            </a:extLst>
          </p:cNvPr>
          <p:cNvCxnSpPr>
            <a:cxnSpLocks/>
          </p:cNvCxnSpPr>
          <p:nvPr/>
        </p:nvCxnSpPr>
        <p:spPr>
          <a:xfrm>
            <a:off x="550066" y="1750547"/>
            <a:ext cx="53819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1954473"/>
            <a:ext cx="1189870" cy="646331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53937" y="1954474"/>
            <a:ext cx="3508311" cy="646323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848154" y="1954474"/>
            <a:ext cx="3508311" cy="646322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5565128-42A4-40D1-9D3A-1B89CB910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6400800" y="3616608"/>
            <a:ext cx="1190335" cy="646328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E6DAAE8-CB86-47B9-BE65-74499BC0DA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48154" y="3632926"/>
            <a:ext cx="3508311" cy="630004"/>
          </a:xfrm>
          <a:noFill/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27FCAF-0109-438D-ADEA-93F9C6B1F056}"/>
              </a:ext>
            </a:extLst>
          </p:cNvPr>
          <p:cNvCxnSpPr>
            <a:cxnSpLocks/>
          </p:cNvCxnSpPr>
          <p:nvPr/>
        </p:nvCxnSpPr>
        <p:spPr>
          <a:xfrm>
            <a:off x="6244284" y="1750547"/>
            <a:ext cx="53819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400800" y="1938156"/>
            <a:ext cx="1190335" cy="662643"/>
          </a:xfrm>
          <a:noFill/>
          <a:ln>
            <a:noFill/>
          </a:ln>
          <a:effectLst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6332C7CB-F678-4FDE-AE38-19664E776F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8320" y="5004978"/>
            <a:ext cx="8595360" cy="95168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1pPr>
            <a:lvl2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2pPr>
            <a:lvl3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3pPr>
            <a:lvl4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4pPr>
            <a:lvl5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6pPr>
            <a:lvl7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7pPr>
            <a:lvl8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8pPr>
            <a:lvl9pPr marL="0" indent="0" algn="ctr">
              <a:spcBef>
                <a:spcPts val="0"/>
              </a:spcBef>
              <a:buFontTx/>
              <a:buNone/>
              <a:defRPr sz="2400">
                <a:solidFill>
                  <a:srgbClr val="FF6600"/>
                </a:solidFill>
              </a:defRPr>
            </a:lvl9pPr>
          </a:lstStyle>
          <a:p>
            <a:pPr lvl="0"/>
            <a:r>
              <a:t>Click to add callout text</a:t>
            </a:r>
          </a:p>
        </p:txBody>
      </p:sp>
    </p:spTree>
    <p:extLst>
      <p:ext uri="{BB962C8B-B14F-4D97-AF65-F5344CB8AC3E}">
        <p14:creationId xmlns:p14="http://schemas.microsoft.com/office/powerpoint/2010/main" val="42008685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Whit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 bwMode="gray">
          <a:xfrm flipV="1">
            <a:off x="1" y="1140744"/>
            <a:ext cx="10596887" cy="410524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 bwMode="gray">
          <a:xfrm flipV="1">
            <a:off x="0" y="1140744"/>
            <a:ext cx="10870467" cy="5069655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V="1">
            <a:off x="1873192" y="1140743"/>
            <a:ext cx="9282752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V="1">
            <a:off x="3788265" y="1140743"/>
            <a:ext cx="7605575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V="1">
            <a:off x="5798495" y="1140743"/>
            <a:ext cx="582134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V="1">
            <a:off x="7939569" y="1140743"/>
            <a:ext cx="388248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V="1">
            <a:off x="9997380" y="1140743"/>
            <a:ext cx="1985256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V="1">
            <a:off x="11893428" y="1140743"/>
            <a:ext cx="226001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8607" y="2644879"/>
            <a:ext cx="3364992" cy="1578964"/>
          </a:xfrm>
          <a:solidFill>
            <a:srgbClr val="FFFFFF"/>
          </a:solidFill>
          <a:ln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13504" y="2644879"/>
            <a:ext cx="3364992" cy="1578964"/>
          </a:xfrm>
          <a:solidFill>
            <a:srgbClr val="FFFFFF"/>
          </a:solidFill>
          <a:ln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7898401" y="2644879"/>
            <a:ext cx="3364992" cy="1578964"/>
          </a:xfrm>
          <a:solidFill>
            <a:srgbClr val="FFFFFF"/>
          </a:solidFill>
          <a:ln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91943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Whit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 bwMode="gray">
          <a:xfrm flipV="1">
            <a:off x="1" y="1140744"/>
            <a:ext cx="10596887" cy="410524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 bwMode="gray">
          <a:xfrm flipV="1">
            <a:off x="0" y="1140744"/>
            <a:ext cx="10870467" cy="5069655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V="1">
            <a:off x="1873192" y="1140743"/>
            <a:ext cx="9282752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V="1">
            <a:off x="3788265" y="1140743"/>
            <a:ext cx="7605575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V="1">
            <a:off x="5798495" y="1140743"/>
            <a:ext cx="582134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V="1">
            <a:off x="7939569" y="1140743"/>
            <a:ext cx="388248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V="1">
            <a:off x="9997380" y="1140743"/>
            <a:ext cx="1985256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V="1">
            <a:off x="11893428" y="1140743"/>
            <a:ext cx="226001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8607" y="2174240"/>
            <a:ext cx="4864608" cy="1568241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6423268" y="2174240"/>
            <a:ext cx="4864608" cy="1568241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928607" y="3826704"/>
            <a:ext cx="4864608" cy="1609002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6423268" y="3826704"/>
            <a:ext cx="4864608" cy="1609002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19031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Whit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 bwMode="gray">
          <a:xfrm flipV="1">
            <a:off x="1" y="1140744"/>
            <a:ext cx="10596887" cy="410524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 bwMode="gray">
          <a:xfrm flipV="1">
            <a:off x="0" y="1140744"/>
            <a:ext cx="10870467" cy="5069655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V="1">
            <a:off x="1873192" y="1140743"/>
            <a:ext cx="9282752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V="1">
            <a:off x="3788265" y="1140743"/>
            <a:ext cx="7605575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gray">
          <a:xfrm flipV="1">
            <a:off x="5798495" y="1140743"/>
            <a:ext cx="582134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gray">
          <a:xfrm flipV="1">
            <a:off x="7939569" y="1140743"/>
            <a:ext cx="3882489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gray">
          <a:xfrm flipV="1">
            <a:off x="9997380" y="1140743"/>
            <a:ext cx="1985256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gray">
          <a:xfrm flipV="1">
            <a:off x="11893428" y="1140743"/>
            <a:ext cx="226001" cy="5169259"/>
          </a:xfrm>
          <a:prstGeom prst="line">
            <a:avLst/>
          </a:prstGeom>
          <a:ln>
            <a:solidFill>
              <a:srgbClr val="C0C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8607" y="217424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13504" y="217424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7898401" y="217424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928607" y="386328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4413504" y="386328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7898401" y="3863280"/>
            <a:ext cx="3364992" cy="1568240"/>
          </a:xfrm>
          <a:solidFill>
            <a:srgbClr val="FFFFFF"/>
          </a:solidFill>
          <a:ln w="12700">
            <a:solidFill>
              <a:srgbClr val="FF6600"/>
            </a:solidFill>
          </a:ln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318691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ty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Specialty Layouts</a:t>
            </a:r>
          </a:p>
        </p:txBody>
      </p:sp>
    </p:spTree>
    <p:extLst>
      <p:ext uri="{BB962C8B-B14F-4D97-AF65-F5344CB8AC3E}">
        <p14:creationId xmlns:p14="http://schemas.microsoft.com/office/powerpoint/2010/main" val="16146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"/>
            <a:ext cx="12192000" cy="6324599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151AB0-BFE9-4CC9-8763-6A3B395FE92B}"/>
              </a:ext>
            </a:extLst>
          </p:cNvPr>
          <p:cNvGrpSpPr/>
          <p:nvPr/>
        </p:nvGrpSpPr>
        <p:grpSpPr bwMode="ltGray">
          <a:xfrm>
            <a:off x="321471" y="1531917"/>
            <a:ext cx="934831" cy="737514"/>
            <a:chOff x="3175" y="1360488"/>
            <a:chExt cx="2752724" cy="2171700"/>
          </a:xfrm>
          <a:noFill/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9BD8B369-5DFE-4676-85B7-75F9E099BF3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9BF4D91-5C77-49E3-9891-AE488BF56C1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E159D-E43D-4A77-92D5-D054F50E7395}"/>
              </a:ext>
            </a:extLst>
          </p:cNvPr>
          <p:cNvGrpSpPr/>
          <p:nvPr/>
        </p:nvGrpSpPr>
        <p:grpSpPr bwMode="ltGray">
          <a:xfrm rot="10800000">
            <a:off x="10850859" y="4168569"/>
            <a:ext cx="934831" cy="737514"/>
            <a:chOff x="3175" y="1360488"/>
            <a:chExt cx="2752724" cy="2171700"/>
          </a:xfrm>
          <a:noFill/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95894CC-E572-4FA9-8D5E-CEE68CEB72C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483B27-5F01-4D90-8065-5677FFE840A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C0AAE-DAB1-4C12-989C-DD64CB00E6F1}"/>
              </a:ext>
            </a:extLst>
          </p:cNvPr>
          <p:cNvGrpSpPr/>
          <p:nvPr/>
        </p:nvGrpSpPr>
        <p:grpSpPr>
          <a:xfrm>
            <a:off x="838485" y="725715"/>
            <a:ext cx="10471332" cy="3314717"/>
            <a:chOff x="838484" y="725713"/>
            <a:chExt cx="10471332" cy="33147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0406DF-48BC-4F81-A282-4C89F68C8E73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12DCAC-DD4C-4ABB-95A9-806A94884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6C9631-E79C-4F7C-80A6-4808086D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E3935C-6183-4F33-AC68-B0708E31E944}"/>
              </a:ext>
            </a:extLst>
          </p:cNvPr>
          <p:cNvGrpSpPr/>
          <p:nvPr/>
        </p:nvGrpSpPr>
        <p:grpSpPr>
          <a:xfrm rot="10800000">
            <a:off x="838485" y="2389826"/>
            <a:ext cx="10471332" cy="3314717"/>
            <a:chOff x="838484" y="725713"/>
            <a:chExt cx="10471332" cy="33147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C26C04-D744-4DAE-8CE8-5057116A8205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342BE2-471D-4475-A343-CE2740552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7287C2-244E-4940-B720-60BE0B48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89064" y="2097119"/>
            <a:ext cx="8928894" cy="16919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t>Insert quotation here using 32 pt sentence case. It is not necessary to add quotation marks to the text.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6062" y="3938380"/>
            <a:ext cx="5851896" cy="460375"/>
          </a:xfrm>
        </p:spPr>
        <p:txBody>
          <a:bodyPr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–"/>
              <a:defRPr sz="2000" b="0" i="0">
                <a:solidFill>
                  <a:srgbClr val="FFFFFF"/>
                </a:solidFill>
                <a:latin typeface="+mn-lt"/>
              </a:defRPr>
            </a:lvl1pPr>
            <a:lvl2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>
                <a:latin typeface="+mn-lt"/>
              </a:defRPr>
            </a:lvl2pPr>
            <a:lvl3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>
                <a:latin typeface="+mn-lt"/>
              </a:defRPr>
            </a:lvl3pPr>
            <a:lvl4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>
                <a:latin typeface="+mn-lt"/>
              </a:defRPr>
            </a:lvl4pPr>
            <a:lvl5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>
                <a:latin typeface="+mn-lt"/>
              </a:defRPr>
            </a:lvl5pPr>
            <a:lvl6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>
                <a:latin typeface="+mn-lt"/>
              </a:defRPr>
            </a:lvl6pPr>
            <a:lvl7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>
                <a:latin typeface="+mn-lt"/>
              </a:defRPr>
            </a:lvl7pPr>
            <a:lvl8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9pPr>
          </a:lstStyle>
          <a:p>
            <a:pPr lvl="0"/>
            <a:r>
              <a:t>Quotation attribution or source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  <a:p>
            <a:pPr lvl="5"/>
            <a:endParaRPr/>
          </a:p>
          <a:p>
            <a:pPr lvl="6"/>
            <a:endParaRPr/>
          </a:p>
          <a:p>
            <a:pPr lvl="7"/>
            <a:endParaRPr/>
          </a:p>
          <a:p>
            <a:pPr lvl="8"/>
            <a:endParaRPr/>
          </a:p>
          <a:p>
            <a:pPr lvl="8"/>
            <a:endParaRPr/>
          </a:p>
          <a:p>
            <a:pPr lvl="8"/>
            <a:endParaRPr/>
          </a:p>
        </p:txBody>
      </p:sp>
    </p:spTree>
    <p:extLst>
      <p:ext uri="{BB962C8B-B14F-4D97-AF65-F5344CB8AC3E}">
        <p14:creationId xmlns:p14="http://schemas.microsoft.com/office/powerpoint/2010/main" val="3205132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3F82635-879E-647B-01C9-91821BAC6E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7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"/>
            <a:ext cx="12192000" cy="6324599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151AB0-BFE9-4CC9-8763-6A3B395FE92B}"/>
              </a:ext>
            </a:extLst>
          </p:cNvPr>
          <p:cNvGrpSpPr/>
          <p:nvPr/>
        </p:nvGrpSpPr>
        <p:grpSpPr bwMode="ltGray">
          <a:xfrm>
            <a:off x="321471" y="1531917"/>
            <a:ext cx="934831" cy="737514"/>
            <a:chOff x="3175" y="1360488"/>
            <a:chExt cx="2752724" cy="2171700"/>
          </a:xfrm>
          <a:noFill/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9BD8B369-5DFE-4676-85B7-75F9E099BF3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9BF4D91-5C77-49E3-9891-AE488BF56C1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E159D-E43D-4A77-92D5-D054F50E7395}"/>
              </a:ext>
            </a:extLst>
          </p:cNvPr>
          <p:cNvGrpSpPr/>
          <p:nvPr/>
        </p:nvGrpSpPr>
        <p:grpSpPr bwMode="ltGray">
          <a:xfrm rot="10800000">
            <a:off x="10850859" y="4168569"/>
            <a:ext cx="934831" cy="737514"/>
            <a:chOff x="3175" y="1360488"/>
            <a:chExt cx="2752724" cy="2171700"/>
          </a:xfrm>
          <a:noFill/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95894CC-E572-4FA9-8D5E-CEE68CEB72C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483B27-5F01-4D90-8065-5677FFE840A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C0AAE-DAB1-4C12-989C-DD64CB00E6F1}"/>
              </a:ext>
            </a:extLst>
          </p:cNvPr>
          <p:cNvGrpSpPr/>
          <p:nvPr/>
        </p:nvGrpSpPr>
        <p:grpSpPr>
          <a:xfrm>
            <a:off x="838485" y="725715"/>
            <a:ext cx="10471332" cy="3314717"/>
            <a:chOff x="838484" y="725713"/>
            <a:chExt cx="10471332" cy="33147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0406DF-48BC-4F81-A282-4C89F68C8E73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12DCAC-DD4C-4ABB-95A9-806A94884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6C9631-E79C-4F7C-80A6-4808086D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E3935C-6183-4F33-AC68-B0708E31E944}"/>
              </a:ext>
            </a:extLst>
          </p:cNvPr>
          <p:cNvGrpSpPr/>
          <p:nvPr/>
        </p:nvGrpSpPr>
        <p:grpSpPr>
          <a:xfrm rot="10800000">
            <a:off x="838485" y="2389826"/>
            <a:ext cx="10471332" cy="3314717"/>
            <a:chOff x="838484" y="725713"/>
            <a:chExt cx="10471332" cy="33147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C26C04-D744-4DAE-8CE8-5057116A8205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342BE2-471D-4475-A343-CE2740552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7287C2-244E-4940-B720-60BE0B48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89064" y="2097119"/>
            <a:ext cx="8928894" cy="16919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t>Insert quotation here using 32 pt sentence case. It is not necessary to add quotation marks to the text.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6062" y="3938380"/>
            <a:ext cx="5851896" cy="460375"/>
          </a:xfrm>
        </p:spPr>
        <p:txBody>
          <a:bodyPr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–"/>
              <a:defRPr sz="2000" b="0" i="0">
                <a:solidFill>
                  <a:srgbClr val="FFFFFF"/>
                </a:solidFill>
              </a:defRPr>
            </a:lvl1pPr>
            <a:lvl2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2pPr>
            <a:lvl3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3pPr>
            <a:lvl4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4pPr>
            <a:lvl5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5pPr>
            <a:lvl6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6pPr>
            <a:lvl7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7pPr>
            <a:lvl8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8pPr>
            <a:lvl9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9pPr>
          </a:lstStyle>
          <a:p>
            <a:pPr lvl="0"/>
            <a:r>
              <a:t>Quotation attribution or source</a:t>
            </a:r>
          </a:p>
        </p:txBody>
      </p:sp>
    </p:spTree>
    <p:extLst>
      <p:ext uri="{BB962C8B-B14F-4D97-AF65-F5344CB8AC3E}">
        <p14:creationId xmlns:p14="http://schemas.microsoft.com/office/powerpoint/2010/main" val="334713155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Fiserv-Centr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"/>
            <a:ext cx="12192000" cy="632459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151AB0-BFE9-4CC9-8763-6A3B395FE92B}"/>
              </a:ext>
            </a:extLst>
          </p:cNvPr>
          <p:cNvGrpSpPr/>
          <p:nvPr/>
        </p:nvGrpSpPr>
        <p:grpSpPr bwMode="ltGray">
          <a:xfrm>
            <a:off x="321471" y="1531917"/>
            <a:ext cx="934831" cy="737514"/>
            <a:chOff x="3175" y="1360488"/>
            <a:chExt cx="2752724" cy="2171700"/>
          </a:xfrm>
          <a:noFill/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9BD8B369-5DFE-4676-85B7-75F9E099BF3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9BF4D91-5C77-49E3-9891-AE488BF56C1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E159D-E43D-4A77-92D5-D054F50E7395}"/>
              </a:ext>
            </a:extLst>
          </p:cNvPr>
          <p:cNvGrpSpPr/>
          <p:nvPr/>
        </p:nvGrpSpPr>
        <p:grpSpPr bwMode="ltGray">
          <a:xfrm rot="10800000">
            <a:off x="10850859" y="4168569"/>
            <a:ext cx="934831" cy="737514"/>
            <a:chOff x="3175" y="1360488"/>
            <a:chExt cx="2752724" cy="2171700"/>
          </a:xfrm>
          <a:noFill/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95894CC-E572-4FA9-8D5E-CEE68CEB72C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483B27-5F01-4D90-8065-5677FFE840A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29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C0AAE-DAB1-4C12-989C-DD64CB00E6F1}"/>
              </a:ext>
            </a:extLst>
          </p:cNvPr>
          <p:cNvGrpSpPr/>
          <p:nvPr/>
        </p:nvGrpSpPr>
        <p:grpSpPr>
          <a:xfrm>
            <a:off x="838485" y="725715"/>
            <a:ext cx="10471332" cy="3314717"/>
            <a:chOff x="838484" y="725713"/>
            <a:chExt cx="10471332" cy="33147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0406DF-48BC-4F81-A282-4C89F68C8E73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12DCAC-DD4C-4ABB-95A9-806A94884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6C9631-E79C-4F7C-80A6-4808086D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E3935C-6183-4F33-AC68-B0708E31E944}"/>
              </a:ext>
            </a:extLst>
          </p:cNvPr>
          <p:cNvGrpSpPr/>
          <p:nvPr/>
        </p:nvGrpSpPr>
        <p:grpSpPr>
          <a:xfrm rot="10800000">
            <a:off x="838485" y="2389826"/>
            <a:ext cx="10471332" cy="3314717"/>
            <a:chOff x="838484" y="725713"/>
            <a:chExt cx="10471332" cy="33147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C26C04-D744-4DAE-8CE8-5057116A8205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342BE2-471D-4475-A343-CE2740552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7287C2-244E-4940-B720-60BE0B48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89064" y="2097119"/>
            <a:ext cx="8928894" cy="16919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t>Insert quotation here using 32 pt sentence case. It is not necessary to add quotation marks to the text.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6062" y="3938380"/>
            <a:ext cx="5851896" cy="460375"/>
          </a:xfrm>
        </p:spPr>
        <p:txBody>
          <a:bodyPr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–"/>
              <a:defRPr sz="2000" b="0" i="0">
                <a:solidFill>
                  <a:srgbClr val="FFFFFF"/>
                </a:solidFill>
              </a:defRPr>
            </a:lvl1pPr>
            <a:lvl2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2pPr>
            <a:lvl3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3pPr>
            <a:lvl4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4pPr>
            <a:lvl5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5pPr>
            <a:lvl6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6pPr>
            <a:lvl7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7pPr>
            <a:lvl8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8pPr>
            <a:lvl9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9pPr>
          </a:lstStyle>
          <a:p>
            <a:pPr lvl="0"/>
            <a:r>
              <a:t>Quotation attribution or source</a:t>
            </a:r>
          </a:p>
        </p:txBody>
      </p:sp>
    </p:spTree>
    <p:extLst>
      <p:ext uri="{BB962C8B-B14F-4D97-AF65-F5344CB8AC3E}">
        <p14:creationId xmlns:p14="http://schemas.microsoft.com/office/powerpoint/2010/main" val="6609739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 (Fiserv-Centr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"/>
            <a:ext cx="12192000" cy="632459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151AB0-BFE9-4CC9-8763-6A3B395FE92B}"/>
              </a:ext>
            </a:extLst>
          </p:cNvPr>
          <p:cNvGrpSpPr/>
          <p:nvPr/>
        </p:nvGrpSpPr>
        <p:grpSpPr bwMode="ltGray">
          <a:xfrm>
            <a:off x="321471" y="1531917"/>
            <a:ext cx="934831" cy="737514"/>
            <a:chOff x="3175" y="1360488"/>
            <a:chExt cx="2752724" cy="2171700"/>
          </a:xfrm>
          <a:noFill/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9BD8B369-5DFE-4676-85B7-75F9E099BF3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rgbClr val="6699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9BF4D91-5C77-49E3-9891-AE488BF56C1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rgbClr val="6699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E159D-E43D-4A77-92D5-D054F50E7395}"/>
              </a:ext>
            </a:extLst>
          </p:cNvPr>
          <p:cNvGrpSpPr/>
          <p:nvPr/>
        </p:nvGrpSpPr>
        <p:grpSpPr bwMode="ltGray">
          <a:xfrm rot="10800000">
            <a:off x="10850859" y="4168569"/>
            <a:ext cx="934831" cy="737514"/>
            <a:chOff x="3175" y="1360488"/>
            <a:chExt cx="2752724" cy="2171700"/>
          </a:xfrm>
          <a:noFill/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95894CC-E572-4FA9-8D5E-CEE68CEB72C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525587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6 w 775"/>
                <a:gd name="T5" fmla="*/ 445 h 1368"/>
                <a:gd name="T6" fmla="*/ 367 w 775"/>
                <a:gd name="T7" fmla="*/ 386 h 1368"/>
                <a:gd name="T8" fmla="*/ 396 w 775"/>
                <a:gd name="T9" fmla="*/ 334 h 1368"/>
                <a:gd name="T10" fmla="*/ 428 w 775"/>
                <a:gd name="T11" fmla="*/ 291 h 1368"/>
                <a:gd name="T12" fmla="*/ 465 w 775"/>
                <a:gd name="T13" fmla="*/ 256 h 1368"/>
                <a:gd name="T14" fmla="*/ 504 w 775"/>
                <a:gd name="T15" fmla="*/ 227 h 1368"/>
                <a:gd name="T16" fmla="*/ 545 w 775"/>
                <a:gd name="T17" fmla="*/ 203 h 1368"/>
                <a:gd name="T18" fmla="*/ 585 w 775"/>
                <a:gd name="T19" fmla="*/ 185 h 1368"/>
                <a:gd name="T20" fmla="*/ 625 w 775"/>
                <a:gd name="T21" fmla="*/ 172 h 1368"/>
                <a:gd name="T22" fmla="*/ 695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5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7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0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3 w 775"/>
                <a:gd name="T51" fmla="*/ 197 h 1368"/>
                <a:gd name="T52" fmla="*/ 114 w 775"/>
                <a:gd name="T53" fmla="*/ 252 h 1368"/>
                <a:gd name="T54" fmla="*/ 76 w 775"/>
                <a:gd name="T55" fmla="*/ 308 h 1368"/>
                <a:gd name="T56" fmla="*/ 48 w 775"/>
                <a:gd name="T57" fmla="*/ 364 h 1368"/>
                <a:gd name="T58" fmla="*/ 26 w 775"/>
                <a:gd name="T59" fmla="*/ 418 h 1368"/>
                <a:gd name="T60" fmla="*/ 13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6" y="445"/>
                  </a:lnTo>
                  <a:lnTo>
                    <a:pt x="357" y="414"/>
                  </a:lnTo>
                  <a:lnTo>
                    <a:pt x="367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1" y="312"/>
                  </a:lnTo>
                  <a:lnTo>
                    <a:pt x="428" y="291"/>
                  </a:lnTo>
                  <a:lnTo>
                    <a:pt x="447" y="272"/>
                  </a:lnTo>
                  <a:lnTo>
                    <a:pt x="465" y="256"/>
                  </a:lnTo>
                  <a:lnTo>
                    <a:pt x="485" y="240"/>
                  </a:lnTo>
                  <a:lnTo>
                    <a:pt x="504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5" y="194"/>
                  </a:lnTo>
                  <a:lnTo>
                    <a:pt x="585" y="185"/>
                  </a:lnTo>
                  <a:lnTo>
                    <a:pt x="606" y="178"/>
                  </a:lnTo>
                  <a:lnTo>
                    <a:pt x="625" y="172"/>
                  </a:lnTo>
                  <a:lnTo>
                    <a:pt x="662" y="163"/>
                  </a:lnTo>
                  <a:lnTo>
                    <a:pt x="695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5" y="2"/>
                  </a:lnTo>
                  <a:lnTo>
                    <a:pt x="689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7" y="36"/>
                  </a:lnTo>
                  <a:lnTo>
                    <a:pt x="441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3" y="79"/>
                  </a:lnTo>
                  <a:lnTo>
                    <a:pt x="321" y="90"/>
                  </a:lnTo>
                  <a:lnTo>
                    <a:pt x="299" y="99"/>
                  </a:lnTo>
                  <a:lnTo>
                    <a:pt x="280" y="111"/>
                  </a:lnTo>
                  <a:lnTo>
                    <a:pt x="260" y="122"/>
                  </a:lnTo>
                  <a:lnTo>
                    <a:pt x="242" y="134"/>
                  </a:lnTo>
                  <a:lnTo>
                    <a:pt x="225" y="146"/>
                  </a:lnTo>
                  <a:lnTo>
                    <a:pt x="209" y="159"/>
                  </a:lnTo>
                  <a:lnTo>
                    <a:pt x="192" y="171"/>
                  </a:lnTo>
                  <a:lnTo>
                    <a:pt x="163" y="197"/>
                  </a:lnTo>
                  <a:lnTo>
                    <a:pt x="137" y="225"/>
                  </a:lnTo>
                  <a:lnTo>
                    <a:pt x="114" y="252"/>
                  </a:lnTo>
                  <a:lnTo>
                    <a:pt x="94" y="281"/>
                  </a:lnTo>
                  <a:lnTo>
                    <a:pt x="76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6" y="418"/>
                  </a:lnTo>
                  <a:lnTo>
                    <a:pt x="19" y="443"/>
                  </a:lnTo>
                  <a:lnTo>
                    <a:pt x="13" y="467"/>
                  </a:lnTo>
                  <a:lnTo>
                    <a:pt x="8" y="489"/>
                  </a:lnTo>
                  <a:lnTo>
                    <a:pt x="5" y="511"/>
                  </a:lnTo>
                  <a:lnTo>
                    <a:pt x="1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rgbClr val="6699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483B27-5F01-4D90-8065-5677FFE840A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175" y="1360488"/>
              <a:ext cx="1230312" cy="2171700"/>
            </a:xfrm>
            <a:custGeom>
              <a:avLst/>
              <a:gdLst>
                <a:gd name="T0" fmla="*/ 328 w 775"/>
                <a:gd name="T1" fmla="*/ 593 h 1368"/>
                <a:gd name="T2" fmla="*/ 333 w 775"/>
                <a:gd name="T3" fmla="*/ 513 h 1368"/>
                <a:gd name="T4" fmla="*/ 347 w 775"/>
                <a:gd name="T5" fmla="*/ 445 h 1368"/>
                <a:gd name="T6" fmla="*/ 369 w 775"/>
                <a:gd name="T7" fmla="*/ 386 h 1368"/>
                <a:gd name="T8" fmla="*/ 396 w 775"/>
                <a:gd name="T9" fmla="*/ 334 h 1368"/>
                <a:gd name="T10" fmla="*/ 430 w 775"/>
                <a:gd name="T11" fmla="*/ 291 h 1368"/>
                <a:gd name="T12" fmla="*/ 465 w 775"/>
                <a:gd name="T13" fmla="*/ 256 h 1368"/>
                <a:gd name="T14" fmla="*/ 505 w 775"/>
                <a:gd name="T15" fmla="*/ 227 h 1368"/>
                <a:gd name="T16" fmla="*/ 545 w 775"/>
                <a:gd name="T17" fmla="*/ 203 h 1368"/>
                <a:gd name="T18" fmla="*/ 587 w 775"/>
                <a:gd name="T19" fmla="*/ 185 h 1368"/>
                <a:gd name="T20" fmla="*/ 626 w 775"/>
                <a:gd name="T21" fmla="*/ 172 h 1368"/>
                <a:gd name="T22" fmla="*/ 696 w 775"/>
                <a:gd name="T23" fmla="*/ 157 h 1368"/>
                <a:gd name="T24" fmla="*/ 744 w 775"/>
                <a:gd name="T25" fmla="*/ 152 h 1368"/>
                <a:gd name="T26" fmla="*/ 763 w 775"/>
                <a:gd name="T27" fmla="*/ 0 h 1368"/>
                <a:gd name="T28" fmla="*/ 727 w 775"/>
                <a:gd name="T29" fmla="*/ 2 h 1368"/>
                <a:gd name="T30" fmla="*/ 655 w 775"/>
                <a:gd name="T31" fmla="*/ 5 h 1368"/>
                <a:gd name="T32" fmla="*/ 588 w 775"/>
                <a:gd name="T33" fmla="*/ 12 h 1368"/>
                <a:gd name="T34" fmla="*/ 526 w 775"/>
                <a:gd name="T35" fmla="*/ 23 h 1368"/>
                <a:gd name="T36" fmla="*/ 469 w 775"/>
                <a:gd name="T37" fmla="*/ 36 h 1368"/>
                <a:gd name="T38" fmla="*/ 415 w 775"/>
                <a:gd name="T39" fmla="*/ 52 h 1368"/>
                <a:gd name="T40" fmla="*/ 366 w 775"/>
                <a:gd name="T41" fmla="*/ 70 h 1368"/>
                <a:gd name="T42" fmla="*/ 321 w 775"/>
                <a:gd name="T43" fmla="*/ 90 h 1368"/>
                <a:gd name="T44" fmla="*/ 281 w 775"/>
                <a:gd name="T45" fmla="*/ 111 h 1368"/>
                <a:gd name="T46" fmla="*/ 242 w 775"/>
                <a:gd name="T47" fmla="*/ 134 h 1368"/>
                <a:gd name="T48" fmla="*/ 209 w 775"/>
                <a:gd name="T49" fmla="*/ 159 h 1368"/>
                <a:gd name="T50" fmla="*/ 164 w 775"/>
                <a:gd name="T51" fmla="*/ 197 h 1368"/>
                <a:gd name="T52" fmla="*/ 115 w 775"/>
                <a:gd name="T53" fmla="*/ 252 h 1368"/>
                <a:gd name="T54" fmla="*/ 77 w 775"/>
                <a:gd name="T55" fmla="*/ 308 h 1368"/>
                <a:gd name="T56" fmla="*/ 48 w 775"/>
                <a:gd name="T57" fmla="*/ 364 h 1368"/>
                <a:gd name="T58" fmla="*/ 28 w 775"/>
                <a:gd name="T59" fmla="*/ 418 h 1368"/>
                <a:gd name="T60" fmla="*/ 14 w 775"/>
                <a:gd name="T61" fmla="*/ 467 h 1368"/>
                <a:gd name="T62" fmla="*/ 5 w 775"/>
                <a:gd name="T63" fmla="*/ 511 h 1368"/>
                <a:gd name="T64" fmla="*/ 0 w 775"/>
                <a:gd name="T65" fmla="*/ 574 h 1368"/>
                <a:gd name="T66" fmla="*/ 0 w 775"/>
                <a:gd name="T67" fmla="*/ 1368 h 1368"/>
                <a:gd name="T68" fmla="*/ 775 w 775"/>
                <a:gd name="T69" fmla="*/ 593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5" h="1368">
                  <a:moveTo>
                    <a:pt x="328" y="593"/>
                  </a:moveTo>
                  <a:lnTo>
                    <a:pt x="328" y="593"/>
                  </a:lnTo>
                  <a:lnTo>
                    <a:pt x="329" y="551"/>
                  </a:lnTo>
                  <a:lnTo>
                    <a:pt x="333" y="513"/>
                  </a:lnTo>
                  <a:lnTo>
                    <a:pt x="339" y="477"/>
                  </a:lnTo>
                  <a:lnTo>
                    <a:pt x="347" y="445"/>
                  </a:lnTo>
                  <a:lnTo>
                    <a:pt x="357" y="414"/>
                  </a:lnTo>
                  <a:lnTo>
                    <a:pt x="369" y="386"/>
                  </a:lnTo>
                  <a:lnTo>
                    <a:pt x="382" y="358"/>
                  </a:lnTo>
                  <a:lnTo>
                    <a:pt x="396" y="334"/>
                  </a:lnTo>
                  <a:lnTo>
                    <a:pt x="412" y="312"/>
                  </a:lnTo>
                  <a:lnTo>
                    <a:pt x="430" y="291"/>
                  </a:lnTo>
                  <a:lnTo>
                    <a:pt x="448" y="272"/>
                  </a:lnTo>
                  <a:lnTo>
                    <a:pt x="465" y="256"/>
                  </a:lnTo>
                  <a:lnTo>
                    <a:pt x="486" y="240"/>
                  </a:lnTo>
                  <a:lnTo>
                    <a:pt x="505" y="227"/>
                  </a:lnTo>
                  <a:lnTo>
                    <a:pt x="525" y="214"/>
                  </a:lnTo>
                  <a:lnTo>
                    <a:pt x="545" y="203"/>
                  </a:lnTo>
                  <a:lnTo>
                    <a:pt x="567" y="194"/>
                  </a:lnTo>
                  <a:lnTo>
                    <a:pt x="587" y="185"/>
                  </a:lnTo>
                  <a:lnTo>
                    <a:pt x="606" y="178"/>
                  </a:lnTo>
                  <a:lnTo>
                    <a:pt x="626" y="172"/>
                  </a:lnTo>
                  <a:lnTo>
                    <a:pt x="662" y="163"/>
                  </a:lnTo>
                  <a:lnTo>
                    <a:pt x="696" y="157"/>
                  </a:lnTo>
                  <a:lnTo>
                    <a:pt x="723" y="153"/>
                  </a:lnTo>
                  <a:lnTo>
                    <a:pt x="744" y="152"/>
                  </a:lnTo>
                  <a:lnTo>
                    <a:pt x="763" y="151"/>
                  </a:lnTo>
                  <a:lnTo>
                    <a:pt x="763" y="0"/>
                  </a:lnTo>
                  <a:lnTo>
                    <a:pt x="763" y="0"/>
                  </a:lnTo>
                  <a:lnTo>
                    <a:pt x="727" y="2"/>
                  </a:lnTo>
                  <a:lnTo>
                    <a:pt x="690" y="3"/>
                  </a:lnTo>
                  <a:lnTo>
                    <a:pt x="655" y="5"/>
                  </a:lnTo>
                  <a:lnTo>
                    <a:pt x="620" y="9"/>
                  </a:lnTo>
                  <a:lnTo>
                    <a:pt x="588" y="12"/>
                  </a:lnTo>
                  <a:lnTo>
                    <a:pt x="556" y="17"/>
                  </a:lnTo>
                  <a:lnTo>
                    <a:pt x="526" y="23"/>
                  </a:lnTo>
                  <a:lnTo>
                    <a:pt x="496" y="29"/>
                  </a:lnTo>
                  <a:lnTo>
                    <a:pt x="469" y="36"/>
                  </a:lnTo>
                  <a:lnTo>
                    <a:pt x="442" y="43"/>
                  </a:lnTo>
                  <a:lnTo>
                    <a:pt x="415" y="52"/>
                  </a:lnTo>
                  <a:lnTo>
                    <a:pt x="390" y="60"/>
                  </a:lnTo>
                  <a:lnTo>
                    <a:pt x="366" y="70"/>
                  </a:lnTo>
                  <a:lnTo>
                    <a:pt x="344" y="79"/>
                  </a:lnTo>
                  <a:lnTo>
                    <a:pt x="321" y="90"/>
                  </a:lnTo>
                  <a:lnTo>
                    <a:pt x="301" y="99"/>
                  </a:lnTo>
                  <a:lnTo>
                    <a:pt x="281" y="111"/>
                  </a:lnTo>
                  <a:lnTo>
                    <a:pt x="262" y="122"/>
                  </a:lnTo>
                  <a:lnTo>
                    <a:pt x="242" y="134"/>
                  </a:lnTo>
                  <a:lnTo>
                    <a:pt x="226" y="146"/>
                  </a:lnTo>
                  <a:lnTo>
                    <a:pt x="209" y="159"/>
                  </a:lnTo>
                  <a:lnTo>
                    <a:pt x="194" y="171"/>
                  </a:lnTo>
                  <a:lnTo>
                    <a:pt x="164" y="197"/>
                  </a:lnTo>
                  <a:lnTo>
                    <a:pt x="138" y="225"/>
                  </a:lnTo>
                  <a:lnTo>
                    <a:pt x="115" y="252"/>
                  </a:lnTo>
                  <a:lnTo>
                    <a:pt x="95" y="281"/>
                  </a:lnTo>
                  <a:lnTo>
                    <a:pt x="77" y="308"/>
                  </a:lnTo>
                  <a:lnTo>
                    <a:pt x="61" y="337"/>
                  </a:lnTo>
                  <a:lnTo>
                    <a:pt x="48" y="364"/>
                  </a:lnTo>
                  <a:lnTo>
                    <a:pt x="36" y="392"/>
                  </a:lnTo>
                  <a:lnTo>
                    <a:pt x="28" y="418"/>
                  </a:lnTo>
                  <a:lnTo>
                    <a:pt x="19" y="443"/>
                  </a:lnTo>
                  <a:lnTo>
                    <a:pt x="14" y="467"/>
                  </a:lnTo>
                  <a:lnTo>
                    <a:pt x="9" y="489"/>
                  </a:lnTo>
                  <a:lnTo>
                    <a:pt x="5" y="511"/>
                  </a:lnTo>
                  <a:lnTo>
                    <a:pt x="2" y="547"/>
                  </a:lnTo>
                  <a:lnTo>
                    <a:pt x="0" y="574"/>
                  </a:lnTo>
                  <a:lnTo>
                    <a:pt x="0" y="593"/>
                  </a:lnTo>
                  <a:lnTo>
                    <a:pt x="0" y="1368"/>
                  </a:lnTo>
                  <a:lnTo>
                    <a:pt x="775" y="1368"/>
                  </a:lnTo>
                  <a:lnTo>
                    <a:pt x="775" y="593"/>
                  </a:lnTo>
                  <a:lnTo>
                    <a:pt x="328" y="593"/>
                  </a:lnTo>
                  <a:close/>
                </a:path>
              </a:pathLst>
            </a:custGeom>
            <a:grpFill/>
            <a:ln w="15875">
              <a:solidFill>
                <a:srgbClr val="6699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6699CC"/>
                </a:buClr>
              </a:pPr>
              <a:endParaRPr sz="1800" b="0" i="0" dirty="0">
                <a:solidFill>
                  <a:srgbClr val="6699CC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C0AAE-DAB1-4C12-989C-DD64CB00E6F1}"/>
              </a:ext>
            </a:extLst>
          </p:cNvPr>
          <p:cNvGrpSpPr/>
          <p:nvPr/>
        </p:nvGrpSpPr>
        <p:grpSpPr>
          <a:xfrm>
            <a:off x="838485" y="725715"/>
            <a:ext cx="10471332" cy="3314717"/>
            <a:chOff x="838484" y="725713"/>
            <a:chExt cx="10471332" cy="33147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0406DF-48BC-4F81-A282-4C89F68C8E73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12DCAC-DD4C-4ABB-95A9-806A94884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6C9631-E79C-4F7C-80A6-4808086D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E3935C-6183-4F33-AC68-B0708E31E944}"/>
              </a:ext>
            </a:extLst>
          </p:cNvPr>
          <p:cNvGrpSpPr/>
          <p:nvPr/>
        </p:nvGrpSpPr>
        <p:grpSpPr>
          <a:xfrm rot="10800000">
            <a:off x="838485" y="2389826"/>
            <a:ext cx="10471332" cy="3314717"/>
            <a:chOff x="838484" y="725713"/>
            <a:chExt cx="10471332" cy="331471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C26C04-D744-4DAE-8CE8-5057116A8205}"/>
                </a:ext>
              </a:extLst>
            </p:cNvPr>
            <p:cNvCxnSpPr/>
            <p:nvPr/>
          </p:nvCxnSpPr>
          <p:spPr>
            <a:xfrm flipV="1">
              <a:off x="838484" y="725714"/>
              <a:ext cx="0" cy="653143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342BE2-471D-4475-A343-CE2740552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84" y="725713"/>
              <a:ext cx="10471332" cy="1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7287C2-244E-4940-B720-60BE0B48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3284" y="725715"/>
              <a:ext cx="0" cy="3314715"/>
            </a:xfrm>
            <a:prstGeom prst="line">
              <a:avLst/>
            </a:prstGeom>
            <a:ln w="12700">
              <a:solidFill>
                <a:srgbClr val="6699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89064" y="2097119"/>
            <a:ext cx="8928894" cy="16919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rgbClr val="6699CC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t>Insert quotation here using 32 pt sentence case. It is not necessary to add quotation marks to the text.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6062" y="3938380"/>
            <a:ext cx="5851896" cy="460375"/>
          </a:xfrm>
        </p:spPr>
        <p:txBody>
          <a:bodyPr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–"/>
              <a:defRPr sz="2000" b="0" i="0">
                <a:solidFill>
                  <a:schemeClr val="tx1"/>
                </a:solidFill>
              </a:defRPr>
            </a:lvl1pPr>
            <a:lvl2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2pPr>
            <a:lvl3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3pPr>
            <a:lvl4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4pPr>
            <a:lvl5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5pPr>
            <a:lvl6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6pPr>
            <a:lvl7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7pPr>
            <a:lvl8pPr marL="228600" indent="-22860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/>
            </a:lvl8pPr>
            <a:lvl9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9pPr>
          </a:lstStyle>
          <a:p>
            <a:pPr lvl="0"/>
            <a:r>
              <a:t>Quotation attribution or source</a:t>
            </a:r>
          </a:p>
        </p:txBody>
      </p:sp>
    </p:spTree>
    <p:extLst>
      <p:ext uri="{BB962C8B-B14F-4D97-AF65-F5344CB8AC3E}">
        <p14:creationId xmlns:p14="http://schemas.microsoft.com/office/powerpoint/2010/main" val="41949700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oxes w Blue Fille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11253" y="1130021"/>
            <a:ext cx="4280747" cy="51945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1418944"/>
            <a:ext cx="6742176" cy="52581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711200" y="1930994"/>
            <a:ext cx="6742176" cy="1737360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 b="0" i="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1200" y="3773257"/>
            <a:ext cx="6742176" cy="52581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711200" y="4285308"/>
            <a:ext cx="6742176" cy="1737360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 b="0" i="0" baseline="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8152005" y="2125492"/>
            <a:ext cx="3430395" cy="28170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9pPr>
          </a:lstStyle>
          <a:p>
            <a:pPr lvl="0"/>
            <a:r>
              <a:t>Add quotation text  here; there is no need for additional quotation marks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8152005" y="5110666"/>
            <a:ext cx="3430395" cy="290314"/>
          </a:xfrm>
        </p:spPr>
        <p:txBody>
          <a:bodyPr>
            <a:noAutofit/>
          </a:bodyPr>
          <a:lstStyle>
            <a:lvl1pPr marL="182880" indent="-18288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–"/>
              <a:defRPr sz="1400" b="0" i="0">
                <a:solidFill>
                  <a:srgbClr val="FFFFFF"/>
                </a:solidFill>
              </a:defRPr>
            </a:lvl1pPr>
            <a:lvl2pPr marL="182880" indent="-18288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400">
                <a:solidFill>
                  <a:srgbClr val="FFFFFF"/>
                </a:solidFill>
              </a:defRPr>
            </a:lvl2pPr>
            <a:lvl3pPr marL="182880" indent="-18288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400">
                <a:solidFill>
                  <a:srgbClr val="FFFFFF"/>
                </a:solidFill>
              </a:defRPr>
            </a:lvl3pPr>
            <a:lvl4pPr marL="182880" indent="-18288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400">
                <a:solidFill>
                  <a:srgbClr val="FFFFFF"/>
                </a:solidFill>
              </a:defRPr>
            </a:lvl4pPr>
            <a:lvl5pPr marL="182880" indent="-18288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400">
                <a:solidFill>
                  <a:srgbClr val="FFFFFF"/>
                </a:solidFill>
              </a:defRPr>
            </a:lvl5pPr>
            <a:lvl6pPr marL="285750" indent="-28575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400">
                <a:solidFill>
                  <a:srgbClr val="FFFFFF"/>
                </a:solidFill>
              </a:defRPr>
            </a:lvl6pPr>
            <a:lvl7pPr marL="182880" indent="-18288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400">
                <a:solidFill>
                  <a:srgbClr val="FFFFFF"/>
                </a:solidFill>
              </a:defRPr>
            </a:lvl7pPr>
            <a:lvl8pPr marL="182880" indent="-18288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400">
                <a:solidFill>
                  <a:srgbClr val="FFFFFF"/>
                </a:solidFill>
              </a:defRPr>
            </a:lvl8pPr>
            <a:lvl9pPr marL="182880" indent="-18288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t>Quote attribution / source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586" y="5569090"/>
            <a:ext cx="844214" cy="669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152005" y="1320037"/>
            <a:ext cx="844214" cy="6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520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3"/>
          </p:nvPr>
        </p:nvSpPr>
        <p:spPr>
          <a:xfrm>
            <a:off x="2438401" y="1524000"/>
            <a:ext cx="7315198" cy="4572000"/>
          </a:xfrm>
          <a:solidFill>
            <a:srgbClr val="595959"/>
          </a:solidFill>
        </p:spPr>
        <p:txBody>
          <a:bodyPr tIns="1645920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dirty="0"/>
              <a:t>Click icon to add media</a:t>
            </a:r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10630111" y="2216677"/>
            <a:ext cx="0" cy="3021264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141" y="3225659"/>
            <a:ext cx="660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3906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8607" y="1583473"/>
            <a:ext cx="10334788" cy="780802"/>
          </a:xfrm>
          <a:solidFill>
            <a:srgbClr val="595959"/>
          </a:solidFill>
        </p:spPr>
        <p:txBody>
          <a:bodyPr t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t>Content Header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928607" y="2379844"/>
            <a:ext cx="10334788" cy="458091"/>
          </a:xfrm>
          <a:solidFill>
            <a:srgbClr val="595959"/>
          </a:solidFill>
        </p:spPr>
        <p:txBody>
          <a:bodyPr tIns="0" rIns="9144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28607" y="2990901"/>
            <a:ext cx="3364992" cy="1188720"/>
          </a:xfrm>
          <a:solidFill>
            <a:schemeClr val="accent4"/>
          </a:solidFill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t>Subheader Content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928607" y="4203378"/>
            <a:ext cx="3364992" cy="454398"/>
          </a:xfrm>
          <a:solidFill>
            <a:srgbClr val="FFFFFF"/>
          </a:solidFill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t>% Stat / Content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8607" y="4657775"/>
            <a:ext cx="3364992" cy="1030505"/>
          </a:xfrm>
          <a:solidFill>
            <a:srgbClr val="FFFFFF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413504" y="2990901"/>
            <a:ext cx="3364992" cy="1188720"/>
          </a:xfrm>
          <a:solidFill>
            <a:schemeClr val="accent1"/>
          </a:solidFill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t>Subheader Content Title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203378"/>
            <a:ext cx="3364992" cy="454398"/>
          </a:xfrm>
          <a:solidFill>
            <a:srgbClr val="FFFFFF"/>
          </a:solidFill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t>% Stat / Content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13504" y="4657775"/>
            <a:ext cx="3364992" cy="1033272"/>
          </a:xfrm>
          <a:solidFill>
            <a:srgbClr val="FFFFFF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898401" y="2990901"/>
            <a:ext cx="3364992" cy="1188720"/>
          </a:xfrm>
          <a:solidFill>
            <a:srgbClr val="FF6600"/>
          </a:solidFill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t>Subheader Content Title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7898401" y="4203378"/>
            <a:ext cx="3364992" cy="454398"/>
          </a:xfrm>
          <a:solidFill>
            <a:srgbClr val="FFFFFF"/>
          </a:solidFill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t>% Stat / Content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7898401" y="4657775"/>
            <a:ext cx="3364992" cy="1033272"/>
          </a:xfrm>
          <a:solidFill>
            <a:srgbClr val="FFFFFF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10012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Grid bel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30021"/>
            <a:ext cx="12192000" cy="2045473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42939" y="1529292"/>
            <a:ext cx="10939461" cy="1385359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7555" y="3394661"/>
            <a:ext cx="2533651" cy="40011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20956" y="3959080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4520554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20956" y="5082028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0956" y="5643502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434620" y="3390435"/>
            <a:ext cx="2533651" cy="40011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3434620" y="3954854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434620" y="4516328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434620" y="5077802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434620" y="5639276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6241685" y="3390435"/>
            <a:ext cx="2533651" cy="40011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241685" y="3954854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241685" y="4516328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6241685" y="5077802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241685" y="5639276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9048749" y="3394661"/>
            <a:ext cx="2533651" cy="40011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9048749" y="3954854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9048749" y="4516328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9048749" y="5077802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9048749" y="5639276"/>
            <a:ext cx="2533651" cy="369332"/>
          </a:xfrm>
          <a:solidFill>
            <a:srgbClr val="595959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2F2F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3100349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Boxes w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332" y="1903446"/>
            <a:ext cx="4003869" cy="531845"/>
          </a:xfrm>
          <a:solidFill>
            <a:srgbClr val="FFFFFF"/>
          </a:solidFill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62332" y="2435226"/>
            <a:ext cx="3998976" cy="1260475"/>
          </a:xfrm>
          <a:solidFill>
            <a:srgbClr val="595959"/>
          </a:solidFill>
          <a:ln>
            <a:noFill/>
          </a:ln>
        </p:spPr>
        <p:txBody>
          <a:bodyPr lIns="228600" tIns="182880" rIns="228600" bIns="182880">
            <a:noAutofit/>
          </a:bodyPr>
          <a:lstStyle>
            <a:lvl1pPr marL="182880" indent="-182880">
              <a:spcBef>
                <a:spcPts val="800"/>
              </a:spcBef>
              <a:buClr>
                <a:srgbClr val="FFFFFF"/>
              </a:buClr>
              <a:defRPr sz="1600" b="0" i="0">
                <a:solidFill>
                  <a:srgbClr val="FFFFFF"/>
                </a:solidFill>
              </a:defRPr>
            </a:lvl1pPr>
            <a:lvl2pPr marL="502920" indent="-182880">
              <a:spcBef>
                <a:spcPts val="500"/>
              </a:spcBef>
              <a:buClr>
                <a:srgbClr val="FFFFFF"/>
              </a:buClr>
              <a:defRPr sz="1400" b="0" i="0">
                <a:solidFill>
                  <a:srgbClr val="FFFFFF"/>
                </a:solidFill>
              </a:defRPr>
            </a:lvl2pPr>
            <a:lvl3pPr marL="822960" indent="-182880">
              <a:spcBef>
                <a:spcPts val="500"/>
              </a:spcBef>
              <a:buClr>
                <a:srgbClr val="FFFFFF"/>
              </a:buClr>
              <a:defRPr sz="1200" b="0" i="0">
                <a:solidFill>
                  <a:srgbClr val="FFFFFF"/>
                </a:solidFill>
              </a:defRPr>
            </a:lvl3pPr>
            <a:lvl4pPr marL="11430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4pPr>
            <a:lvl5pPr marL="146304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5pPr>
            <a:lvl6pPr marL="178308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6pPr>
            <a:lvl7pPr marL="210312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7pPr>
            <a:lvl8pPr marL="242316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8pPr>
            <a:lvl9pPr marL="27432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08798" y="1903446"/>
            <a:ext cx="4003869" cy="531845"/>
          </a:xfrm>
          <a:solidFill>
            <a:srgbClr val="FFFFFF"/>
          </a:solidFill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08797" y="2435226"/>
            <a:ext cx="3998976" cy="1260475"/>
          </a:xfrm>
          <a:solidFill>
            <a:srgbClr val="595959"/>
          </a:solidFill>
          <a:ln>
            <a:noFill/>
          </a:ln>
        </p:spPr>
        <p:txBody>
          <a:bodyPr lIns="228600" tIns="182880" rIns="228600" bIns="182880">
            <a:noAutofit/>
          </a:bodyPr>
          <a:lstStyle>
            <a:lvl1pPr marL="182880" indent="-182880">
              <a:spcBef>
                <a:spcPts val="800"/>
              </a:spcBef>
              <a:buClr>
                <a:srgbClr val="FFFFFF"/>
              </a:buClr>
              <a:defRPr sz="1600" b="0" i="0">
                <a:solidFill>
                  <a:srgbClr val="FFFFFF"/>
                </a:solidFill>
              </a:defRPr>
            </a:lvl1pPr>
            <a:lvl2pPr marL="502920" indent="-182880">
              <a:spcBef>
                <a:spcPts val="500"/>
              </a:spcBef>
              <a:buClr>
                <a:srgbClr val="FFFFFF"/>
              </a:buClr>
              <a:defRPr sz="1400" b="0" i="0">
                <a:solidFill>
                  <a:srgbClr val="FFFFFF"/>
                </a:solidFill>
              </a:defRPr>
            </a:lvl2pPr>
            <a:lvl3pPr marL="822960" indent="-182880">
              <a:spcBef>
                <a:spcPts val="500"/>
              </a:spcBef>
              <a:buClr>
                <a:srgbClr val="FFFFFF"/>
              </a:buClr>
              <a:defRPr sz="1200" b="0" i="0">
                <a:solidFill>
                  <a:srgbClr val="FFFFFF"/>
                </a:solidFill>
              </a:defRPr>
            </a:lvl3pPr>
            <a:lvl4pPr marL="11430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4pPr>
            <a:lvl5pPr marL="146304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5pPr>
            <a:lvl6pPr marL="178308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6pPr>
            <a:lvl7pPr marL="210312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7pPr>
            <a:lvl8pPr marL="242316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8pPr>
            <a:lvl9pPr marL="27432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62332" y="3848100"/>
            <a:ext cx="4003869" cy="531845"/>
          </a:xfrm>
          <a:solidFill>
            <a:srgbClr val="FFFFFF"/>
          </a:solidFill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62332" y="4379880"/>
            <a:ext cx="3998976" cy="1260475"/>
          </a:xfrm>
          <a:solidFill>
            <a:srgbClr val="595959"/>
          </a:solidFill>
          <a:ln>
            <a:noFill/>
          </a:ln>
        </p:spPr>
        <p:txBody>
          <a:bodyPr lIns="228600" tIns="182880" rIns="228600" bIns="182880">
            <a:noAutofit/>
          </a:bodyPr>
          <a:lstStyle>
            <a:lvl1pPr marL="182880" indent="-182880">
              <a:spcBef>
                <a:spcPts val="800"/>
              </a:spcBef>
              <a:buClr>
                <a:srgbClr val="FFFFFF"/>
              </a:buClr>
              <a:defRPr sz="1600" b="0" i="0">
                <a:solidFill>
                  <a:srgbClr val="FFFFFF"/>
                </a:solidFill>
              </a:defRPr>
            </a:lvl1pPr>
            <a:lvl2pPr marL="502920" indent="-182880">
              <a:spcBef>
                <a:spcPts val="500"/>
              </a:spcBef>
              <a:buClr>
                <a:srgbClr val="FFFFFF"/>
              </a:buClr>
              <a:defRPr sz="1400" b="0" i="0">
                <a:solidFill>
                  <a:srgbClr val="FFFFFF"/>
                </a:solidFill>
              </a:defRPr>
            </a:lvl2pPr>
            <a:lvl3pPr marL="822960" indent="-182880">
              <a:spcBef>
                <a:spcPts val="500"/>
              </a:spcBef>
              <a:buClr>
                <a:srgbClr val="FFFFFF"/>
              </a:buClr>
              <a:defRPr sz="1200" b="0" i="0">
                <a:solidFill>
                  <a:srgbClr val="FFFFFF"/>
                </a:solidFill>
              </a:defRPr>
            </a:lvl3pPr>
            <a:lvl4pPr marL="11430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4pPr>
            <a:lvl5pPr marL="146304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5pPr>
            <a:lvl6pPr marL="178308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6pPr>
            <a:lvl7pPr marL="210312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7pPr>
            <a:lvl8pPr marL="242316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8pPr>
            <a:lvl9pPr marL="27432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708798" y="3848100"/>
            <a:ext cx="4003869" cy="531845"/>
          </a:xfrm>
          <a:solidFill>
            <a:srgbClr val="FFFFFF"/>
          </a:solidFill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708797" y="4379880"/>
            <a:ext cx="3998976" cy="1260475"/>
          </a:xfrm>
          <a:solidFill>
            <a:srgbClr val="595959"/>
          </a:solidFill>
          <a:ln>
            <a:noFill/>
          </a:ln>
        </p:spPr>
        <p:txBody>
          <a:bodyPr lIns="228600" tIns="182880" rIns="228600" bIns="182880">
            <a:noAutofit/>
          </a:bodyPr>
          <a:lstStyle>
            <a:lvl1pPr marL="182880" indent="-182880">
              <a:spcBef>
                <a:spcPts val="800"/>
              </a:spcBef>
              <a:buClr>
                <a:srgbClr val="FFFFFF"/>
              </a:buClr>
              <a:defRPr sz="1600" b="0" i="0">
                <a:solidFill>
                  <a:srgbClr val="FFFFFF"/>
                </a:solidFill>
              </a:defRPr>
            </a:lvl1pPr>
            <a:lvl2pPr marL="502920" indent="-182880">
              <a:spcBef>
                <a:spcPts val="500"/>
              </a:spcBef>
              <a:buClr>
                <a:srgbClr val="FFFFFF"/>
              </a:buClr>
              <a:defRPr sz="1400" b="0" i="0">
                <a:solidFill>
                  <a:srgbClr val="FFFFFF"/>
                </a:solidFill>
              </a:defRPr>
            </a:lvl2pPr>
            <a:lvl3pPr marL="822960" indent="-182880">
              <a:spcBef>
                <a:spcPts val="500"/>
              </a:spcBef>
              <a:buClr>
                <a:srgbClr val="FFFFFF"/>
              </a:buClr>
              <a:defRPr sz="1200" b="0" i="0">
                <a:solidFill>
                  <a:srgbClr val="FFFFFF"/>
                </a:solidFill>
              </a:defRPr>
            </a:lvl3pPr>
            <a:lvl4pPr marL="11430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4pPr>
            <a:lvl5pPr marL="146304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5pPr>
            <a:lvl6pPr marL="178308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6pPr>
            <a:lvl7pPr marL="210312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7pPr>
            <a:lvl8pPr marL="242316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8pPr>
            <a:lvl9pPr marL="2743200" indent="-182880">
              <a:spcBef>
                <a:spcPts val="800"/>
              </a:spcBef>
              <a:defRPr sz="11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8" name="Media Placeholder 17"/>
          <p:cNvSpPr>
            <a:spLocks noGrp="1"/>
          </p:cNvSpPr>
          <p:nvPr>
            <p:ph type="media" sz="quarter" idx="22" hasCustomPrompt="1"/>
          </p:nvPr>
        </p:nvSpPr>
        <p:spPr>
          <a:xfrm>
            <a:off x="9218913" y="3208175"/>
            <a:ext cx="9144" cy="1307592"/>
          </a:xfrm>
          <a:solidFill>
            <a:srgbClr val="FF6600"/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9643581" y="3208176"/>
            <a:ext cx="2192819" cy="52487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Main Point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9643582" y="3719579"/>
            <a:ext cx="2205518" cy="79618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FF6600"/>
                </a:solidFill>
              </a:defRPr>
            </a:lvl9pPr>
          </a:lstStyle>
          <a:p>
            <a:pPr lvl="0"/>
            <a:r>
              <a:t>X%</a:t>
            </a:r>
          </a:p>
        </p:txBody>
      </p:sp>
    </p:spTree>
    <p:extLst>
      <p:ext uri="{BB962C8B-B14F-4D97-AF65-F5344CB8AC3E}">
        <p14:creationId xmlns:p14="http://schemas.microsoft.com/office/powerpoint/2010/main" val="125359360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 bwMode="ltGray">
          <a:xfrm>
            <a:off x="2987589" y="2059460"/>
            <a:ext cx="9204411" cy="3517557"/>
          </a:xfrm>
          <a:prstGeom prst="rect">
            <a:avLst/>
          </a:prstGeom>
          <a:solidFill>
            <a:srgbClr val="66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5" name="Pentagon 7"/>
          <p:cNvSpPr/>
          <p:nvPr/>
        </p:nvSpPr>
        <p:spPr bwMode="white">
          <a:xfrm>
            <a:off x="0" y="1611223"/>
            <a:ext cx="4668109" cy="4263560"/>
          </a:xfrm>
          <a:prstGeom prst="homePlate">
            <a:avLst>
              <a:gd name="adj" fmla="val 3521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7337" y="3074978"/>
            <a:ext cx="3602684" cy="133605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909167" y="2223140"/>
            <a:ext cx="7041776" cy="3190194"/>
          </a:xfrm>
        </p:spPr>
        <p:txBody>
          <a:bodyPr anchor="ctr">
            <a:noAutofit/>
          </a:bodyPr>
          <a:lstStyle>
            <a:lvl1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1pPr>
            <a:lvl2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2pPr>
            <a:lvl3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3pPr>
            <a:lvl4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4pPr>
            <a:lvl5pPr>
              <a:buClr>
                <a:srgbClr val="FFFFFF"/>
              </a:buClr>
              <a:defRPr b="0" i="0">
                <a:solidFill>
                  <a:srgbClr val="FFFFFF"/>
                </a:solidFill>
                <a:latin typeface="+mn-lt"/>
              </a:defRPr>
            </a:lvl5pPr>
            <a:lvl6pPr>
              <a:buClr>
                <a:srgbClr val="FFFFFF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FFFFFF"/>
              </a:buClr>
              <a:defRPr>
                <a:solidFill>
                  <a:schemeClr val="bg1"/>
                </a:solidFill>
              </a:defRPr>
            </a:lvl7pPr>
            <a:lvl8pPr>
              <a:buClr>
                <a:srgbClr val="FFFFFF"/>
              </a:buClr>
              <a:defRPr>
                <a:solidFill>
                  <a:schemeClr val="bg1"/>
                </a:solidFill>
              </a:defRPr>
            </a:lvl8pPr>
            <a:lvl9pPr>
              <a:buClr>
                <a:srgbClr val="FFFFFF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4435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Headed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pezoid 5">
            <a:extLst>
              <a:ext uri="{FF2B5EF4-FFF2-40B4-BE49-F238E27FC236}">
                <a16:creationId xmlns:a16="http://schemas.microsoft.com/office/drawing/2014/main" id="{4E885DC1-92D7-4F25-80C2-96DD7F7892F1}"/>
              </a:ext>
            </a:extLst>
          </p:cNvPr>
          <p:cNvSpPr/>
          <p:nvPr/>
        </p:nvSpPr>
        <p:spPr>
          <a:xfrm>
            <a:off x="3044040" y="3740447"/>
            <a:ext cx="6103921" cy="1380744"/>
          </a:xfrm>
          <a:prstGeom prst="trapezoid">
            <a:avLst>
              <a:gd name="adj" fmla="val 97848"/>
            </a:avLst>
          </a:prstGeom>
          <a:gradFill>
            <a:gsLst>
              <a:gs pos="25000">
                <a:schemeClr val="bg1">
                  <a:lumMod val="75000"/>
                  <a:alpha val="50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34000"/>
                </a:scheme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A3CEAAA8-5914-4C09-B843-C9240DF0006E}"/>
              </a:ext>
            </a:extLst>
          </p:cNvPr>
          <p:cNvSpPr/>
          <p:nvPr/>
        </p:nvSpPr>
        <p:spPr>
          <a:xfrm flipV="1">
            <a:off x="3044040" y="2210073"/>
            <a:ext cx="6103921" cy="1380744"/>
          </a:xfrm>
          <a:prstGeom prst="trapezoid">
            <a:avLst>
              <a:gd name="adj" fmla="val 97848"/>
            </a:avLst>
          </a:prstGeom>
          <a:gradFill>
            <a:gsLst>
              <a:gs pos="25000">
                <a:schemeClr val="bg1">
                  <a:lumMod val="75000"/>
                  <a:alpha val="50000"/>
                </a:schemeClr>
              </a:gs>
              <a:gs pos="59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34000"/>
                </a:schemeClr>
              </a:gs>
            </a:gsLst>
            <a:lin ang="20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9" name="Pentagon 8"/>
          <p:cNvSpPr/>
          <p:nvPr/>
        </p:nvSpPr>
        <p:spPr bwMode="ltGray">
          <a:xfrm>
            <a:off x="203200" y="1822598"/>
            <a:ext cx="4064000" cy="3703092"/>
          </a:xfrm>
          <a:prstGeom prst="homePlat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0" name="Pentagon 1"/>
          <p:cNvSpPr/>
          <p:nvPr/>
        </p:nvSpPr>
        <p:spPr bwMode="ltGray">
          <a:xfrm>
            <a:off x="1" y="1818445"/>
            <a:ext cx="4064000" cy="3703092"/>
          </a:xfrm>
          <a:prstGeom prst="homePlate">
            <a:avLst>
              <a:gd name="adj" fmla="val 44598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grpSp>
        <p:nvGrpSpPr>
          <p:cNvPr id="21" name="Group 20"/>
          <p:cNvGrpSpPr/>
          <p:nvPr>
            <p:custDataLst>
              <p:tags r:id="rId1"/>
            </p:custDataLst>
          </p:nvPr>
        </p:nvGrpSpPr>
        <p:grpSpPr bwMode="ltGray">
          <a:xfrm flipH="1">
            <a:off x="7924802" y="1822599"/>
            <a:ext cx="4267199" cy="3707245"/>
            <a:chOff x="0" y="1818445"/>
            <a:chExt cx="3200399" cy="3707245"/>
          </a:xfrm>
          <a:solidFill>
            <a:srgbClr val="6699CC"/>
          </a:solidFill>
        </p:grpSpPr>
        <p:sp>
          <p:nvSpPr>
            <p:cNvPr id="22" name="Pentagon 11"/>
            <p:cNvSpPr/>
            <p:nvPr/>
          </p:nvSpPr>
          <p:spPr bwMode="ltGray">
            <a:xfrm>
              <a:off x="152399" y="1822598"/>
              <a:ext cx="3048000" cy="370309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b="0" i="0" dirty="0">
                <a:latin typeface="+mn-lt"/>
              </a:endParaRPr>
            </a:p>
          </p:txBody>
        </p:sp>
        <p:sp>
          <p:nvSpPr>
            <p:cNvPr id="23" name="Pentagon 12"/>
            <p:cNvSpPr/>
            <p:nvPr/>
          </p:nvSpPr>
          <p:spPr bwMode="ltGray">
            <a:xfrm>
              <a:off x="0" y="1818445"/>
              <a:ext cx="3048000" cy="3703092"/>
            </a:xfrm>
            <a:prstGeom prst="homePlate">
              <a:avLst>
                <a:gd name="adj" fmla="val 445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b="0" i="0" dirty="0"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2307737"/>
            <a:ext cx="2870200" cy="266382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58950" y="2365873"/>
            <a:ext cx="5074103" cy="108435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58950" y="3897083"/>
            <a:ext cx="5074103" cy="108435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099672" y="2307737"/>
            <a:ext cx="2870200" cy="266382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3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86FB5807-B71D-F702-1331-8C79E4C69E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Headed Ar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CF29A9-ECEB-453B-8BCC-FD773838A5AF}"/>
              </a:ext>
            </a:extLst>
          </p:cNvPr>
          <p:cNvSpPr/>
          <p:nvPr/>
        </p:nvSpPr>
        <p:spPr bwMode="ltGray">
          <a:xfrm rot="16200000">
            <a:off x="582025" y="644395"/>
            <a:ext cx="4919910" cy="60594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accent3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0" tIns="0" rIns="91440" bIns="0" rtlCol="0" anchor="ctr" anchorCtr="0"/>
          <a:lstStyle/>
          <a:p>
            <a:pPr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</a:pPr>
            <a:endParaRPr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AF7D4-0DAD-4FC2-AAB8-0F24267F5AC2}"/>
              </a:ext>
            </a:extLst>
          </p:cNvPr>
          <p:cNvSpPr/>
          <p:nvPr/>
        </p:nvSpPr>
        <p:spPr bwMode="ltGray">
          <a:xfrm rot="5400000" flipH="1">
            <a:off x="6694948" y="622353"/>
            <a:ext cx="4919910" cy="606247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accent3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0" tIns="0" rIns="91440" bIns="0" rtlCol="0" anchor="ctr" anchorCtr="0"/>
          <a:lstStyle/>
          <a:p>
            <a:pPr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</a:pPr>
            <a:endParaRPr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Pentagon 1">
            <a:extLst>
              <a:ext uri="{FF2B5EF4-FFF2-40B4-BE49-F238E27FC236}">
                <a16:creationId xmlns:a16="http://schemas.microsoft.com/office/drawing/2014/main" id="{FE92E36E-FB0E-4A10-95E9-54FFA1313E1B}"/>
              </a:ext>
            </a:extLst>
          </p:cNvPr>
          <p:cNvSpPr/>
          <p:nvPr/>
        </p:nvSpPr>
        <p:spPr bwMode="ltGray">
          <a:xfrm rot="16200000">
            <a:off x="5272844" y="-794267"/>
            <a:ext cx="1639970" cy="12198096"/>
          </a:xfrm>
          <a:prstGeom prst="homePlat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latin typeface="+mn-lt"/>
            </a:endParaRPr>
          </a:p>
        </p:txBody>
      </p:sp>
      <p:sp>
        <p:nvSpPr>
          <p:cNvPr id="10" name="Pentagon 12">
            <a:extLst>
              <a:ext uri="{FF2B5EF4-FFF2-40B4-BE49-F238E27FC236}">
                <a16:creationId xmlns:a16="http://schemas.microsoft.com/office/drawing/2014/main" id="{0BF88A5A-01D0-4E9E-B098-714F6CF9D0D4}"/>
              </a:ext>
            </a:extLst>
          </p:cNvPr>
          <p:cNvSpPr/>
          <p:nvPr/>
        </p:nvSpPr>
        <p:spPr bwMode="ltGray">
          <a:xfrm rot="16200000" flipH="1">
            <a:off x="5274800" y="-4091125"/>
            <a:ext cx="1639970" cy="12188952"/>
          </a:xfrm>
          <a:prstGeom prst="homePlate">
            <a:avLst/>
          </a:prstGeom>
          <a:solidFill>
            <a:srgbClr val="66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03516" y="1769080"/>
            <a:ext cx="1038496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03322"/>
            <a:ext cx="485502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27370" y="3503322"/>
            <a:ext cx="485502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03516" y="5232114"/>
            <a:ext cx="1038496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73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Headed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CF29A9-ECEB-453B-8BCC-FD773838A5AF}"/>
              </a:ext>
            </a:extLst>
          </p:cNvPr>
          <p:cNvSpPr/>
          <p:nvPr/>
        </p:nvSpPr>
        <p:spPr bwMode="ltGray">
          <a:xfrm rot="16200000">
            <a:off x="582025" y="644395"/>
            <a:ext cx="4919910" cy="60594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accent3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0" tIns="0" rIns="91440" bIns="0" rtlCol="0" anchor="ctr" anchorCtr="0"/>
          <a:lstStyle/>
          <a:p>
            <a:pPr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</a:pPr>
            <a:endParaRPr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AF7D4-0DAD-4FC2-AAB8-0F24267F5AC2}"/>
              </a:ext>
            </a:extLst>
          </p:cNvPr>
          <p:cNvSpPr/>
          <p:nvPr/>
        </p:nvSpPr>
        <p:spPr bwMode="ltGray">
          <a:xfrm rot="5400000" flipH="1">
            <a:off x="6694948" y="622353"/>
            <a:ext cx="4919910" cy="606247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accent3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0" tIns="0" rIns="91440" bIns="0" rtlCol="0" anchor="ctr" anchorCtr="0"/>
          <a:lstStyle/>
          <a:p>
            <a:pPr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</a:pPr>
            <a:endParaRPr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Pentagon 1">
            <a:extLst>
              <a:ext uri="{FF2B5EF4-FFF2-40B4-BE49-F238E27FC236}">
                <a16:creationId xmlns:a16="http://schemas.microsoft.com/office/drawing/2014/main" id="{FE92E36E-FB0E-4A10-95E9-54FFA1313E1B}"/>
              </a:ext>
            </a:extLst>
          </p:cNvPr>
          <p:cNvSpPr/>
          <p:nvPr/>
        </p:nvSpPr>
        <p:spPr bwMode="ltGray">
          <a:xfrm rot="16200000">
            <a:off x="5272844" y="-794267"/>
            <a:ext cx="1639970" cy="12198096"/>
          </a:xfrm>
          <a:prstGeom prst="homePlat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latin typeface="+mn-lt"/>
            </a:endParaRPr>
          </a:p>
        </p:txBody>
      </p:sp>
      <p:sp>
        <p:nvSpPr>
          <p:cNvPr id="10" name="Pentagon 12">
            <a:extLst>
              <a:ext uri="{FF2B5EF4-FFF2-40B4-BE49-F238E27FC236}">
                <a16:creationId xmlns:a16="http://schemas.microsoft.com/office/drawing/2014/main" id="{0BF88A5A-01D0-4E9E-B098-714F6CF9D0D4}"/>
              </a:ext>
            </a:extLst>
          </p:cNvPr>
          <p:cNvSpPr/>
          <p:nvPr/>
        </p:nvSpPr>
        <p:spPr bwMode="ltGray">
          <a:xfrm rot="16200000" flipH="1">
            <a:off x="5274800" y="-4091125"/>
            <a:ext cx="1639970" cy="12188952"/>
          </a:xfrm>
          <a:prstGeom prst="homePlat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03516" y="1769080"/>
            <a:ext cx="1038496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03322"/>
            <a:ext cx="485502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27370" y="3503322"/>
            <a:ext cx="485502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03516" y="5232114"/>
            <a:ext cx="10384968" cy="3416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050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Callout Boxe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4D206A-79C7-46D5-BF65-D8C540C77348}"/>
              </a:ext>
            </a:extLst>
          </p:cNvPr>
          <p:cNvSpPr/>
          <p:nvPr/>
        </p:nvSpPr>
        <p:spPr>
          <a:xfrm>
            <a:off x="9252398" y="1524000"/>
            <a:ext cx="2596896" cy="4610101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3521-FA33-49CC-A45E-EC56EF49D34D}"/>
              </a:ext>
            </a:extLst>
          </p:cNvPr>
          <p:cNvSpPr/>
          <p:nvPr/>
        </p:nvSpPr>
        <p:spPr>
          <a:xfrm>
            <a:off x="356140" y="1523999"/>
            <a:ext cx="2592541" cy="4610101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3000933" y="1523999"/>
            <a:ext cx="6200634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3000933" y="3848101"/>
            <a:ext cx="6200634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1308" y="1808464"/>
            <a:ext cx="2042204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58950" y="1846118"/>
            <a:ext cx="5074103" cy="16417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58950" y="4168141"/>
            <a:ext cx="5074103" cy="16459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531290" y="1808465"/>
            <a:ext cx="2039112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7671418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Callout Box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4D206A-79C7-46D5-BF65-D8C540C77348}"/>
              </a:ext>
            </a:extLst>
          </p:cNvPr>
          <p:cNvSpPr/>
          <p:nvPr/>
        </p:nvSpPr>
        <p:spPr>
          <a:xfrm>
            <a:off x="9252398" y="1524000"/>
            <a:ext cx="2596896" cy="461010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3521-FA33-49CC-A45E-EC56EF49D34D}"/>
              </a:ext>
            </a:extLst>
          </p:cNvPr>
          <p:cNvSpPr/>
          <p:nvPr/>
        </p:nvSpPr>
        <p:spPr>
          <a:xfrm>
            <a:off x="356140" y="1523999"/>
            <a:ext cx="2592541" cy="461010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3000933" y="1523999"/>
            <a:ext cx="6200634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3000933" y="3848101"/>
            <a:ext cx="6200634" cy="22860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1308" y="1808464"/>
            <a:ext cx="2042204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58950" y="1846118"/>
            <a:ext cx="5074103" cy="16417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58950" y="4168141"/>
            <a:ext cx="5074103" cy="16459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531290" y="1808465"/>
            <a:ext cx="2039112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190361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Callout Box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4D206A-79C7-46D5-BF65-D8C540C77348}"/>
              </a:ext>
            </a:extLst>
          </p:cNvPr>
          <p:cNvSpPr/>
          <p:nvPr/>
        </p:nvSpPr>
        <p:spPr>
          <a:xfrm>
            <a:off x="9252398" y="1524000"/>
            <a:ext cx="2596896" cy="4610101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3521-FA33-49CC-A45E-EC56EF49D34D}"/>
              </a:ext>
            </a:extLst>
          </p:cNvPr>
          <p:cNvSpPr/>
          <p:nvPr/>
        </p:nvSpPr>
        <p:spPr>
          <a:xfrm>
            <a:off x="356140" y="1523999"/>
            <a:ext cx="2592541" cy="46101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3000933" y="1523999"/>
            <a:ext cx="6200634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3000933" y="3848101"/>
            <a:ext cx="6200634" cy="228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1308" y="1808464"/>
            <a:ext cx="2042204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58950" y="1846118"/>
            <a:ext cx="5074103" cy="16417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58950" y="4168141"/>
            <a:ext cx="5074103" cy="16459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531290" y="1808465"/>
            <a:ext cx="2039112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2036725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Callout Boxes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0EB855-9CAB-4C49-99E0-8AE14573ED69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206A-79C7-46D5-BF65-D8C540C77348}"/>
              </a:ext>
            </a:extLst>
          </p:cNvPr>
          <p:cNvSpPr/>
          <p:nvPr/>
        </p:nvSpPr>
        <p:spPr>
          <a:xfrm>
            <a:off x="9286040" y="1524000"/>
            <a:ext cx="2563254" cy="4610101"/>
          </a:xfrm>
          <a:prstGeom prst="rect">
            <a:avLst/>
          </a:prstGeom>
          <a:solidFill>
            <a:srgbClr val="FFFFFF"/>
          </a:solidFill>
          <a:ln w="31750">
            <a:solidFill>
              <a:srgbClr val="FF66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3521-FA33-49CC-A45E-EC56EF49D34D}"/>
              </a:ext>
            </a:extLst>
          </p:cNvPr>
          <p:cNvSpPr/>
          <p:nvPr/>
        </p:nvSpPr>
        <p:spPr>
          <a:xfrm>
            <a:off x="356140" y="1523999"/>
            <a:ext cx="2560320" cy="4610101"/>
          </a:xfrm>
          <a:prstGeom prst="rect">
            <a:avLst/>
          </a:prstGeom>
          <a:solidFill>
            <a:srgbClr val="FFFFFF"/>
          </a:solidFill>
          <a:ln w="31750">
            <a:solidFill>
              <a:srgbClr val="6666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3001434" y="1523999"/>
            <a:ext cx="6199632" cy="2258568"/>
          </a:xfrm>
          <a:prstGeom prst="rect">
            <a:avLst/>
          </a:prstGeom>
          <a:solidFill>
            <a:srgbClr val="FFFFFF"/>
          </a:solidFill>
          <a:ln w="3175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3001434" y="3875533"/>
            <a:ext cx="6199632" cy="2258568"/>
          </a:xfrm>
          <a:prstGeom prst="rect">
            <a:avLst/>
          </a:prstGeom>
          <a:solidFill>
            <a:srgbClr val="FFFFFF"/>
          </a:solidFill>
          <a:ln w="3175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5198" y="1808464"/>
            <a:ext cx="2042204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64199" y="1832402"/>
            <a:ext cx="5074103" cy="16417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64199" y="4181857"/>
            <a:ext cx="5074103" cy="16459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548111" y="1808465"/>
            <a:ext cx="2039112" cy="404117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747473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ascading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606668" y="1977866"/>
            <a:ext cx="9128608" cy="781563"/>
          </a:xfrm>
          <a:solidFill>
            <a:srgbClr val="595959"/>
          </a:solidFill>
        </p:spPr>
        <p:txBody>
          <a:bodyPr lIns="274320" rIns="27432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807396" y="2939987"/>
            <a:ext cx="7927880" cy="781563"/>
          </a:xfrm>
          <a:solidFill>
            <a:srgbClr val="595959"/>
          </a:solidFill>
        </p:spPr>
        <p:txBody>
          <a:bodyPr lIns="274320" rIns="27432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63" y="3902108"/>
            <a:ext cx="6573213" cy="781563"/>
          </a:xfrm>
          <a:solidFill>
            <a:srgbClr val="595959"/>
          </a:solidFill>
        </p:spPr>
        <p:txBody>
          <a:bodyPr lIns="274320" rIns="27432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485943" y="4864230"/>
            <a:ext cx="5249333" cy="781563"/>
          </a:xfrm>
          <a:solidFill>
            <a:srgbClr val="595959"/>
          </a:solidFill>
        </p:spPr>
        <p:txBody>
          <a:bodyPr lIns="274320" rIns="27432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1" name="Media Placeholder 17"/>
          <p:cNvSpPr>
            <a:spLocks noGrp="1"/>
          </p:cNvSpPr>
          <p:nvPr>
            <p:ph type="media" sz="quarter" idx="22" hasCustomPrompt="1"/>
          </p:nvPr>
        </p:nvSpPr>
        <p:spPr>
          <a:xfrm>
            <a:off x="10736663" y="1605505"/>
            <a:ext cx="9144" cy="4407408"/>
          </a:xfrm>
          <a:solidFill>
            <a:srgbClr val="FF6600"/>
          </a:solidFill>
        </p:spPr>
        <p:txBody>
          <a:bodyPr>
            <a:norm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484224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Boxes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 bwMode="white">
          <a:xfrm>
            <a:off x="711201" y="1828800"/>
            <a:ext cx="3389980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4401010" y="1828800"/>
            <a:ext cx="3389980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 bwMode="white">
          <a:xfrm>
            <a:off x="8090821" y="1828800"/>
            <a:ext cx="3389980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66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049112" y="2128053"/>
            <a:ext cx="713232" cy="712242"/>
          </a:xfrm>
        </p:spPr>
        <p:txBody>
          <a:bodyPr>
            <a:noAutofit/>
          </a:bodyPr>
          <a:lstStyle>
            <a:lvl1pPr marL="0" indent="0" algn="ctr">
              <a:buNone/>
              <a:defRPr b="0" i="0"/>
            </a:lvl1pPr>
          </a:lstStyle>
          <a:p>
            <a:r>
              <a:rPr dirty="0"/>
              <a:t>icon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0278" y="3020744"/>
            <a:ext cx="3390900" cy="888610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0279" y="3932504"/>
            <a:ext cx="3390900" cy="1345064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5728389" y="2128053"/>
            <a:ext cx="713232" cy="712242"/>
          </a:xfrm>
        </p:spPr>
        <p:txBody>
          <a:bodyPr>
            <a:noAutofit/>
          </a:bodyPr>
          <a:lstStyle>
            <a:lvl1pPr marL="0" indent="0" algn="ctr">
              <a:buNone/>
              <a:defRPr b="0" i="0"/>
            </a:lvl1pPr>
          </a:lstStyle>
          <a:p>
            <a:r>
              <a:rPr dirty="0"/>
              <a:t>icon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389555" y="3020744"/>
            <a:ext cx="3390900" cy="888610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389557" y="3932504"/>
            <a:ext cx="3390900" cy="1361808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8" name="Picture Placeholder 19"/>
          <p:cNvSpPr>
            <a:spLocks noGrp="1"/>
          </p:cNvSpPr>
          <p:nvPr>
            <p:ph type="pic" sz="quarter" idx="23" hasCustomPrompt="1"/>
          </p:nvPr>
        </p:nvSpPr>
        <p:spPr>
          <a:xfrm>
            <a:off x="9428733" y="2128053"/>
            <a:ext cx="713232" cy="712242"/>
          </a:xfrm>
        </p:spPr>
        <p:txBody>
          <a:bodyPr>
            <a:noAutofit/>
          </a:bodyPr>
          <a:lstStyle>
            <a:lvl1pPr marL="0" indent="0" algn="ctr">
              <a:buNone/>
              <a:defRPr b="0" i="0"/>
            </a:lvl1pPr>
          </a:lstStyle>
          <a:p>
            <a:r>
              <a:rPr dirty="0"/>
              <a:t>icon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89899" y="3020744"/>
            <a:ext cx="3390900" cy="888610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rgbClr val="FF6600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089901" y="3932504"/>
            <a:ext cx="3390900" cy="1334884"/>
          </a:xfrm>
        </p:spPr>
        <p:txBody>
          <a:bodyPr lIns="64008" tIns="0" rIns="64008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95189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cons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42391" y="2071227"/>
            <a:ext cx="1386642" cy="1386642"/>
          </a:xfrm>
        </p:spPr>
        <p:txBody>
          <a:bodyPr tIns="91440">
            <a:noAutofit/>
          </a:bodyPr>
          <a:lstStyle>
            <a:lvl1pPr marL="0" indent="0" algn="ctr">
              <a:buNone/>
              <a:defRPr sz="16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2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1099264" y="3544103"/>
            <a:ext cx="1072896" cy="9144"/>
          </a:xfrm>
          <a:prstGeom prst="rect">
            <a:avLst/>
          </a:prstGeom>
          <a:solidFill>
            <a:srgbClr val="595959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46551" y="3748046"/>
            <a:ext cx="1382482" cy="1851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743251" y="2296957"/>
            <a:ext cx="755265" cy="935182"/>
          </a:xfrm>
        </p:spPr>
        <p:txBody>
          <a:bodyPr anchor="ctr">
            <a:noAutofit/>
          </a:bodyPr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4800" b="0" i="0">
                <a:solidFill>
                  <a:srgbClr val="7F7F7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9pPr>
          </a:lstStyle>
          <a:p>
            <a:pPr lvl="0"/>
            <a:r>
              <a:t>#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3918592" y="2071227"/>
            <a:ext cx="1389888" cy="1386642"/>
          </a:xfrm>
        </p:spPr>
        <p:txBody>
          <a:bodyPr tIns="91440">
            <a:noAutofit/>
          </a:bodyPr>
          <a:lstStyle>
            <a:lvl1pPr marL="0" indent="0" algn="ctr">
              <a:buNone/>
              <a:defRPr sz="16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30" name="Media Placeholder 2"/>
          <p:cNvSpPr>
            <a:spLocks noGrp="1"/>
          </p:cNvSpPr>
          <p:nvPr>
            <p:ph type="media" sz="quarter" idx="32" hasCustomPrompt="1"/>
          </p:nvPr>
        </p:nvSpPr>
        <p:spPr>
          <a:xfrm>
            <a:off x="4079168" y="3544103"/>
            <a:ext cx="1072896" cy="9144"/>
          </a:xfrm>
          <a:prstGeom prst="rect">
            <a:avLst/>
          </a:prstGeom>
          <a:solidFill>
            <a:srgbClr val="595959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918592" y="3748046"/>
            <a:ext cx="1389888" cy="1851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5708805" y="2296957"/>
            <a:ext cx="755265" cy="935182"/>
          </a:xfrm>
        </p:spPr>
        <p:txBody>
          <a:bodyPr anchor="ctr">
            <a:noAutofit/>
          </a:bodyPr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4800" b="0" i="0">
                <a:solidFill>
                  <a:srgbClr val="7F7F7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9pPr>
          </a:lstStyle>
          <a:p>
            <a:pPr lvl="0"/>
            <a:r>
              <a:t>#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884146" y="2071227"/>
            <a:ext cx="1389888" cy="1386642"/>
          </a:xfrm>
        </p:spPr>
        <p:txBody>
          <a:bodyPr tIns="91440">
            <a:noAutofit/>
          </a:bodyPr>
          <a:lstStyle>
            <a:lvl1pPr marL="0" indent="0" algn="ctr">
              <a:buNone/>
              <a:defRPr sz="16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31" name="Media Placeholder 2"/>
          <p:cNvSpPr>
            <a:spLocks noGrp="1"/>
          </p:cNvSpPr>
          <p:nvPr>
            <p:ph type="media" sz="quarter" idx="33" hasCustomPrompt="1"/>
          </p:nvPr>
        </p:nvSpPr>
        <p:spPr>
          <a:xfrm>
            <a:off x="7048420" y="3544103"/>
            <a:ext cx="1072896" cy="9144"/>
          </a:xfrm>
          <a:prstGeom prst="rect">
            <a:avLst/>
          </a:prstGeom>
          <a:solidFill>
            <a:srgbClr val="595959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891542" y="3748046"/>
            <a:ext cx="1382492" cy="1851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8694110" y="2296957"/>
            <a:ext cx="755265" cy="935182"/>
          </a:xfrm>
        </p:spPr>
        <p:txBody>
          <a:bodyPr anchor="ctr">
            <a:noAutofit/>
          </a:bodyPr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4800" b="0" i="0">
                <a:solidFill>
                  <a:srgbClr val="7F7F7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F7F"/>
                </a:solidFill>
              </a:defRPr>
            </a:lvl9pPr>
          </a:lstStyle>
          <a:p>
            <a:pPr lvl="0"/>
            <a:r>
              <a:t>#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9869451" y="2071227"/>
            <a:ext cx="1389888" cy="1386642"/>
          </a:xfrm>
        </p:spPr>
        <p:txBody>
          <a:bodyPr tIns="91440">
            <a:noAutofit/>
          </a:bodyPr>
          <a:lstStyle>
            <a:lvl1pPr marL="0" indent="0" algn="ctr">
              <a:buNone/>
              <a:defRPr sz="16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9857733" y="3748046"/>
            <a:ext cx="1401606" cy="1851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2" name="Media Placeholder 2"/>
          <p:cNvSpPr>
            <a:spLocks noGrp="1"/>
          </p:cNvSpPr>
          <p:nvPr>
            <p:ph type="media" sz="quarter" idx="34" hasCustomPrompt="1"/>
          </p:nvPr>
        </p:nvSpPr>
        <p:spPr>
          <a:xfrm>
            <a:off x="10024168" y="3544103"/>
            <a:ext cx="1072896" cy="9144"/>
          </a:xfrm>
          <a:prstGeom prst="rect">
            <a:avLst/>
          </a:prstGeom>
          <a:solidFill>
            <a:srgbClr val="595959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91705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 w Text and 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97156" y="1479567"/>
            <a:ext cx="1143000" cy="1144508"/>
          </a:xfrm>
        </p:spPr>
        <p:txBody>
          <a:bodyPr tIns="91440">
            <a:noAutofit/>
          </a:bodyPr>
          <a:lstStyle>
            <a:lvl1pPr marL="0" indent="0" algn="ctr">
              <a:buNone/>
              <a:defRPr sz="14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4519" y="2841099"/>
            <a:ext cx="3208277" cy="76188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61071" y="3706926"/>
            <a:ext cx="3211963" cy="1620596"/>
          </a:xfrm>
        </p:spPr>
        <p:txBody>
          <a:bodyPr anchor="t" anchorCtr="1">
            <a:noAutofit/>
          </a:bodyPr>
          <a:lstStyle>
            <a:lvl1pPr>
              <a:defRPr sz="1800" b="0" i="0"/>
            </a:lvl1pPr>
            <a:lvl2pPr marL="463550" indent="-228600">
              <a:defRPr sz="1600" b="0" i="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9" name="Media Placeholder 17"/>
          <p:cNvSpPr>
            <a:spLocks noGrp="1"/>
          </p:cNvSpPr>
          <p:nvPr>
            <p:ph type="media" sz="quarter" idx="30" hasCustomPrompt="1"/>
          </p:nvPr>
        </p:nvSpPr>
        <p:spPr>
          <a:xfrm>
            <a:off x="4082328" y="1647655"/>
            <a:ext cx="12192" cy="356616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5524500" y="1479567"/>
            <a:ext cx="1143000" cy="1144508"/>
          </a:xfrm>
        </p:spPr>
        <p:txBody>
          <a:bodyPr tIns="91440">
            <a:noAutofit/>
          </a:bodyPr>
          <a:lstStyle>
            <a:lvl1pPr marL="0" indent="0" algn="ctr">
              <a:buNone/>
              <a:defRPr sz="14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491862" y="2841099"/>
            <a:ext cx="3208277" cy="76188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4490019" y="3706926"/>
            <a:ext cx="3211963" cy="1620596"/>
          </a:xfrm>
        </p:spPr>
        <p:txBody>
          <a:bodyPr anchor="t" anchorCtr="1">
            <a:noAutofit/>
          </a:bodyPr>
          <a:lstStyle>
            <a:lvl1pPr>
              <a:defRPr sz="1800" b="0" i="0"/>
            </a:lvl1pPr>
            <a:lvl2pPr marL="463550" indent="-228600">
              <a:defRPr sz="1600" b="0" i="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20" name="Media Placeholder 17"/>
          <p:cNvSpPr>
            <a:spLocks noGrp="1"/>
          </p:cNvSpPr>
          <p:nvPr>
            <p:ph type="media" sz="quarter" idx="31" hasCustomPrompt="1"/>
          </p:nvPr>
        </p:nvSpPr>
        <p:spPr>
          <a:xfrm>
            <a:off x="8097480" y="1647655"/>
            <a:ext cx="12192" cy="3566160"/>
          </a:xfrm>
          <a:solidFill>
            <a:schemeClr val="tx2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sz="100" b="0" i="0"/>
            </a:lvl1pPr>
          </a:lstStyle>
          <a:p>
            <a:pPr marL="0" lvl="0" indent="0">
              <a:buNone/>
            </a:pPr>
            <a:r>
              <a:rPr dirty="0"/>
              <a:t> 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9551844" y="1479567"/>
            <a:ext cx="1143000" cy="1144508"/>
          </a:xfrm>
        </p:spPr>
        <p:txBody>
          <a:bodyPr tIns="91440">
            <a:noAutofit/>
          </a:bodyPr>
          <a:lstStyle>
            <a:lvl1pPr marL="0" indent="0" algn="ctr">
              <a:buNone/>
              <a:defRPr sz="1400" b="0" i="0"/>
            </a:lvl1pPr>
          </a:lstStyle>
          <a:p>
            <a:r>
              <a:rPr dirty="0"/>
              <a:t>Click icon or drag and drop to add picture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8519204" y="2841099"/>
            <a:ext cx="3208277" cy="76188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8515519" y="3706926"/>
            <a:ext cx="3211963" cy="1620596"/>
          </a:xfrm>
        </p:spPr>
        <p:txBody>
          <a:bodyPr anchor="t" anchorCtr="1">
            <a:noAutofit/>
          </a:bodyPr>
          <a:lstStyle>
            <a:lvl1pPr>
              <a:defRPr sz="1800" b="0" i="0"/>
            </a:lvl1pPr>
            <a:lvl2pPr marL="463550" indent="-228600">
              <a:defRPr sz="1600" b="0" i="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79386" y="5572328"/>
            <a:ext cx="10433229" cy="608299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8913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window&#10;&#10;Description automatically generated">
            <a:extLst>
              <a:ext uri="{FF2B5EF4-FFF2-40B4-BE49-F238E27FC236}">
                <a16:creationId xmlns:a16="http://schemas.microsoft.com/office/drawing/2014/main" id="{8AB2433E-BFAC-F2C3-360C-0B8DFD9334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02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9848" y="1523998"/>
            <a:ext cx="6583680" cy="1737360"/>
          </a:xfrm>
        </p:spPr>
        <p:txBody>
          <a:bodyPr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42939" y="3555149"/>
            <a:ext cx="6583680" cy="9144"/>
          </a:xfrm>
          <a:prstGeom prst="rect">
            <a:avLst/>
          </a:prstGeom>
          <a:solidFill>
            <a:srgbClr val="FF6600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3867923"/>
            <a:ext cx="6583680" cy="1737360"/>
          </a:xfrm>
        </p:spPr>
        <p:txBody>
          <a:bodyPr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32" hasCustomPrompt="1"/>
          </p:nvPr>
        </p:nvSpPr>
        <p:spPr>
          <a:xfrm>
            <a:off x="7574507" y="1523999"/>
            <a:ext cx="3906293" cy="4114800"/>
          </a:xfrm>
          <a:blipFill>
            <a:blip r:embed="rId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005840">
            <a:noAutofit/>
          </a:bodyPr>
          <a:lstStyle>
            <a:lvl1pPr marL="0" indent="0" algn="ctr">
              <a:buNone/>
              <a:defRPr b="0" i="0"/>
            </a:lvl1pPr>
          </a:lstStyle>
          <a:p>
            <a:r>
              <a:rPr dirty="0"/>
              <a:t>Click icon or drag and drop </a:t>
            </a:r>
            <a:br>
              <a:rPr dirty="0"/>
            </a:br>
            <a:r>
              <a:rPr dirty="0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14254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(Add Your 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30021"/>
            <a:ext cx="12192000" cy="5194579"/>
          </a:xfrm>
          <a:solidFill>
            <a:srgbClr val="E6E6E6"/>
          </a:solidFill>
        </p:spPr>
        <p:txBody>
          <a:bodyPr tIns="1828800"/>
          <a:lstStyle>
            <a:lvl1pPr marL="0" indent="0" algn="ctr">
              <a:buNone/>
              <a:defRPr b="0" i="0"/>
            </a:lvl1pPr>
          </a:lstStyle>
          <a:p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72401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ic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459777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3ECD71-1D57-4155-AB09-F38A0FEB52CB}"/>
              </a:ext>
            </a:extLst>
          </p:cNvPr>
          <p:cNvSpPr/>
          <p:nvPr/>
        </p:nvSpPr>
        <p:spPr>
          <a:xfrm>
            <a:off x="-2" y="1131560"/>
            <a:ext cx="12192002" cy="17226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solidFill>
                <a:schemeClr val="bg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087B3E-8C28-46D5-87EC-CFFEC1A53583}"/>
              </a:ext>
            </a:extLst>
          </p:cNvPr>
          <p:cNvCxnSpPr>
            <a:cxnSpLocks/>
          </p:cNvCxnSpPr>
          <p:nvPr/>
        </p:nvCxnSpPr>
        <p:spPr>
          <a:xfrm>
            <a:off x="-9427" y="2854236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0F50E2-601C-4B05-B93F-BEA0C4CA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688F01-24F3-4078-ADFB-AE546DC216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3150187"/>
            <a:ext cx="4170217" cy="2740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AD3A2F10-3FDB-448A-AB8E-37A9BE106D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1761115"/>
            <a:ext cx="4167194" cy="36933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Header Text</a:t>
            </a:r>
          </a:p>
          <a:p>
            <a:pPr lvl="1"/>
            <a:r>
              <a:t>Second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C5B21-6032-4E75-A886-0490BD0672FF}"/>
              </a:ext>
            </a:extLst>
          </p:cNvPr>
          <p:cNvSpPr/>
          <p:nvPr/>
        </p:nvSpPr>
        <p:spPr>
          <a:xfrm>
            <a:off x="5724525" y="1590675"/>
            <a:ext cx="5791200" cy="36099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1" name="Monitor" descr="A screen shot of a computer&#10;&#10;Description automatically generated">
            <a:extLst>
              <a:ext uri="{FF2B5EF4-FFF2-40B4-BE49-F238E27FC236}">
                <a16:creationId xmlns:a16="http://schemas.microsoft.com/office/drawing/2014/main" id="{A20BA736-4B6D-4F91-9D32-0E187B681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50" y="1311097"/>
            <a:ext cx="6245075" cy="4823003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96629E9-FA44-48F3-92B3-67A8727BA7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72150" y="1631156"/>
            <a:ext cx="5700714" cy="3512345"/>
          </a:xfrm>
          <a:solidFill>
            <a:srgbClr val="E6E6E6"/>
          </a:solidFill>
        </p:spPr>
        <p:txBody>
          <a:bodyPr tIns="914400"/>
          <a:lstStyle>
            <a:lvl1pPr algn="ctr">
              <a:buNone/>
              <a:defRPr/>
            </a:lvl1pPr>
          </a:lstStyle>
          <a:p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092899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and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031B4E-3FC9-4C30-959F-35B9F200AEDD}"/>
              </a:ext>
            </a:extLst>
          </p:cNvPr>
          <p:cNvSpPr/>
          <p:nvPr/>
        </p:nvSpPr>
        <p:spPr>
          <a:xfrm>
            <a:off x="609600" y="1539629"/>
            <a:ext cx="7092180" cy="38264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54000"/>
                </a:schemeClr>
              </a:gs>
              <a:gs pos="45000">
                <a:schemeClr val="bg1">
                  <a:lumMod val="95000"/>
                  <a:alpha val="70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9FE50EE-A3ED-4BD6-96A7-7D35461C81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5812" y="1886717"/>
            <a:ext cx="6700837" cy="31709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5D028-8620-41DC-9E6F-949C00167D75}"/>
              </a:ext>
            </a:extLst>
          </p:cNvPr>
          <p:cNvCxnSpPr>
            <a:cxnSpLocks/>
          </p:cNvCxnSpPr>
          <p:nvPr/>
        </p:nvCxnSpPr>
        <p:spPr>
          <a:xfrm>
            <a:off x="0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ablet Fill Rectangle 15">
            <a:extLst>
              <a:ext uri="{FF2B5EF4-FFF2-40B4-BE49-F238E27FC236}">
                <a16:creationId xmlns:a16="http://schemas.microsoft.com/office/drawing/2014/main" id="{E4D87BDE-55C4-46ED-ACB1-EDCDC424D980}"/>
              </a:ext>
            </a:extLst>
          </p:cNvPr>
          <p:cNvSpPr/>
          <p:nvPr/>
        </p:nvSpPr>
        <p:spPr>
          <a:xfrm>
            <a:off x="8610601" y="1524000"/>
            <a:ext cx="3124200" cy="399495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0" name="Tablet" descr="Graphical user interface&#10;&#10;Description automatically generated">
            <a:extLst>
              <a:ext uri="{FF2B5EF4-FFF2-40B4-BE49-F238E27FC236}">
                <a16:creationId xmlns:a16="http://schemas.microsoft.com/office/drawing/2014/main" id="{22E68041-471E-40E1-8361-27648AF65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53" y="1116558"/>
            <a:ext cx="3691259" cy="4932217"/>
          </a:xfrm>
          <a:prstGeom prst="rect">
            <a:avLst/>
          </a:prstGeom>
        </p:spPr>
      </p:pic>
      <p:pic>
        <p:nvPicPr>
          <p:cNvPr id="13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4D971C02-31C7-4339-BB32-3E60B9325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22" y="3297382"/>
            <a:ext cx="1311066" cy="275139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A532DB-CFF7-4411-BB84-D34F100FC2D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48518" y="3438987"/>
            <a:ext cx="1252657" cy="2509376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ADC6A4C-A326-46AE-8C46-7EDDEB9B3C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74893" y="1581149"/>
            <a:ext cx="2997994" cy="3852864"/>
          </a:xfrm>
          <a:custGeom>
            <a:avLst/>
            <a:gdLst>
              <a:gd name="connsiteX0" fmla="*/ 0 w 2997994"/>
              <a:gd name="connsiteY0" fmla="*/ 0 h 3852864"/>
              <a:gd name="connsiteX1" fmla="*/ 2997994 w 2997994"/>
              <a:gd name="connsiteY1" fmla="*/ 0 h 3852864"/>
              <a:gd name="connsiteX2" fmla="*/ 2997994 w 2997994"/>
              <a:gd name="connsiteY2" fmla="*/ 3852864 h 3852864"/>
              <a:gd name="connsiteX3" fmla="*/ 754856 w 2997994"/>
              <a:gd name="connsiteY3" fmla="*/ 3852864 h 3852864"/>
              <a:gd name="connsiteX4" fmla="*/ 754856 w 2997994"/>
              <a:gd name="connsiteY4" fmla="*/ 1894959 h 3852864"/>
              <a:gd name="connsiteX5" fmla="*/ 579161 w 2997994"/>
              <a:gd name="connsiteY5" fmla="*/ 1719264 h 3852864"/>
              <a:gd name="connsiteX6" fmla="*/ 0 w 2997994"/>
              <a:gd name="connsiteY6" fmla="*/ 1719264 h 38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994" h="3852864">
                <a:moveTo>
                  <a:pt x="0" y="0"/>
                </a:moveTo>
                <a:lnTo>
                  <a:pt x="2997994" y="0"/>
                </a:lnTo>
                <a:lnTo>
                  <a:pt x="2997994" y="3852864"/>
                </a:lnTo>
                <a:lnTo>
                  <a:pt x="754856" y="3852864"/>
                </a:lnTo>
                <a:lnTo>
                  <a:pt x="754856" y="1894959"/>
                </a:lnTo>
                <a:cubicBezTo>
                  <a:pt x="754856" y="1797925"/>
                  <a:pt x="676195" y="1719264"/>
                  <a:pt x="579161" y="1719264"/>
                </a:cubicBezTo>
                <a:lnTo>
                  <a:pt x="0" y="171926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tIns="914400">
            <a:no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2816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and Table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F04D-00DC-4E12-8CB5-DF5B44DF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3CCDD-A126-4F5E-9E57-592AEB54997F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09F94E-5FE1-48E2-8571-AF608BB073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4464" y="1717454"/>
            <a:ext cx="1645920" cy="3416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FF6600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0D5347C-18F4-4F36-8AD9-DD78FAD050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720" y="1715450"/>
            <a:ext cx="5294516" cy="341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FDD05B7-59E6-407C-91C1-79D113DE5F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464" y="2781946"/>
            <a:ext cx="1645920" cy="3416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FF6600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DBE2B37-3CD2-4CD8-88D2-EE74238EC6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4464" y="3846440"/>
            <a:ext cx="1645920" cy="3416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FF6600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682D007-4809-43B9-BA47-DB26E41E74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4464" y="4910934"/>
            <a:ext cx="1645920" cy="3416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FF6600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Header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ECDDE34D-E049-406C-8C12-D983C055AA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720" y="2781950"/>
            <a:ext cx="5294516" cy="341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7412209-38F4-41D0-BFD8-8E45D030D1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0720" y="3848450"/>
            <a:ext cx="5294516" cy="341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E73265C-FFA0-4704-A098-93BF82BB15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0720" y="4914950"/>
            <a:ext cx="5294516" cy="341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2" name="Media Placeholder 17">
            <a:extLst>
              <a:ext uri="{FF2B5EF4-FFF2-40B4-BE49-F238E27FC236}">
                <a16:creationId xmlns:a16="http://schemas.microsoft.com/office/drawing/2014/main" id="{7E444553-8808-4A6E-99C8-1107CBB788A8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6245352" y="1527048"/>
            <a:ext cx="9144" cy="722376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3" name="Media Placeholder 2">
            <a:extLst>
              <a:ext uri="{FF2B5EF4-FFF2-40B4-BE49-F238E27FC236}">
                <a16:creationId xmlns:a16="http://schemas.microsoft.com/office/drawing/2014/main" id="{B7966B18-F720-4044-A15C-3333D228AFEA}"/>
              </a:ext>
            </a:extLst>
          </p:cNvPr>
          <p:cNvSpPr>
            <a:spLocks noGrp="1"/>
          </p:cNvSpPr>
          <p:nvPr>
            <p:ph type="media" sz="quarter" idx="31" hasCustomPrompt="1"/>
          </p:nvPr>
        </p:nvSpPr>
        <p:spPr>
          <a:xfrm>
            <a:off x="4572000" y="2432304"/>
            <a:ext cx="7013448" cy="91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4" name="Media Placeholder 17">
            <a:extLst>
              <a:ext uri="{FF2B5EF4-FFF2-40B4-BE49-F238E27FC236}">
                <a16:creationId xmlns:a16="http://schemas.microsoft.com/office/drawing/2014/main" id="{0A36658E-B40F-4856-A3C0-94A8A56258AE}"/>
              </a:ext>
            </a:extLst>
          </p:cNvPr>
          <p:cNvSpPr>
            <a:spLocks noGrp="1"/>
          </p:cNvSpPr>
          <p:nvPr>
            <p:ph type="media" sz="quarter" idx="32" hasCustomPrompt="1"/>
          </p:nvPr>
        </p:nvSpPr>
        <p:spPr>
          <a:xfrm>
            <a:off x="6245352" y="2587752"/>
            <a:ext cx="9144" cy="722376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5" name="Media Placeholder 2">
            <a:extLst>
              <a:ext uri="{FF2B5EF4-FFF2-40B4-BE49-F238E27FC236}">
                <a16:creationId xmlns:a16="http://schemas.microsoft.com/office/drawing/2014/main" id="{2769BA06-A220-42BF-A12A-8EF384AE78EB}"/>
              </a:ext>
            </a:extLst>
          </p:cNvPr>
          <p:cNvSpPr>
            <a:spLocks noGrp="1"/>
          </p:cNvSpPr>
          <p:nvPr>
            <p:ph type="media" sz="quarter" idx="33" hasCustomPrompt="1"/>
          </p:nvPr>
        </p:nvSpPr>
        <p:spPr>
          <a:xfrm>
            <a:off x="4572000" y="3493008"/>
            <a:ext cx="7013448" cy="91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6" name="Media Placeholder 17">
            <a:extLst>
              <a:ext uri="{FF2B5EF4-FFF2-40B4-BE49-F238E27FC236}">
                <a16:creationId xmlns:a16="http://schemas.microsoft.com/office/drawing/2014/main" id="{EBB7C35A-3896-4B89-B988-D81181E249AC}"/>
              </a:ext>
            </a:extLst>
          </p:cNvPr>
          <p:cNvSpPr>
            <a:spLocks noGrp="1"/>
          </p:cNvSpPr>
          <p:nvPr>
            <p:ph type="media" sz="quarter" idx="34" hasCustomPrompt="1"/>
          </p:nvPr>
        </p:nvSpPr>
        <p:spPr>
          <a:xfrm>
            <a:off x="6245352" y="3657600"/>
            <a:ext cx="9144" cy="722376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7" name="Media Placeholder 2">
            <a:extLst>
              <a:ext uri="{FF2B5EF4-FFF2-40B4-BE49-F238E27FC236}">
                <a16:creationId xmlns:a16="http://schemas.microsoft.com/office/drawing/2014/main" id="{E0375112-CFD6-443A-818B-1EA1AD4A081A}"/>
              </a:ext>
            </a:extLst>
          </p:cNvPr>
          <p:cNvSpPr>
            <a:spLocks noGrp="1"/>
          </p:cNvSpPr>
          <p:nvPr>
            <p:ph type="media" sz="quarter" idx="35" hasCustomPrompt="1"/>
          </p:nvPr>
        </p:nvSpPr>
        <p:spPr>
          <a:xfrm>
            <a:off x="4572000" y="4544568"/>
            <a:ext cx="7013448" cy="91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31" name="Media Placeholder 17">
            <a:extLst>
              <a:ext uri="{FF2B5EF4-FFF2-40B4-BE49-F238E27FC236}">
                <a16:creationId xmlns:a16="http://schemas.microsoft.com/office/drawing/2014/main" id="{3502F681-2DA4-4DCE-9BDF-81032A5C6C6E}"/>
              </a:ext>
            </a:extLst>
          </p:cNvPr>
          <p:cNvSpPr>
            <a:spLocks noGrp="1"/>
          </p:cNvSpPr>
          <p:nvPr>
            <p:ph type="media" sz="quarter" idx="36" hasCustomPrompt="1"/>
          </p:nvPr>
        </p:nvSpPr>
        <p:spPr>
          <a:xfrm>
            <a:off x="6245352" y="4718304"/>
            <a:ext cx="9144" cy="722376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00"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28" name="Tablet Fill Rectangle 15">
            <a:extLst>
              <a:ext uri="{FF2B5EF4-FFF2-40B4-BE49-F238E27FC236}">
                <a16:creationId xmlns:a16="http://schemas.microsoft.com/office/drawing/2014/main" id="{0744AD3B-439C-4A2B-8CC9-8713A704F7C7}"/>
              </a:ext>
            </a:extLst>
          </p:cNvPr>
          <p:cNvSpPr/>
          <p:nvPr/>
        </p:nvSpPr>
        <p:spPr>
          <a:xfrm>
            <a:off x="970885" y="1524000"/>
            <a:ext cx="3124200" cy="399495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9" name="Tablet" descr="Graphical user interface&#10;&#10;Description automatically generated">
            <a:extLst>
              <a:ext uri="{FF2B5EF4-FFF2-40B4-BE49-F238E27FC236}">
                <a16:creationId xmlns:a16="http://schemas.microsoft.com/office/drawing/2014/main" id="{C23A519E-C90A-474C-BA53-E16BFD14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7" y="1116558"/>
            <a:ext cx="3691259" cy="4932217"/>
          </a:xfrm>
          <a:prstGeom prst="rect">
            <a:avLst/>
          </a:prstGeom>
        </p:spPr>
      </p:pic>
      <p:pic>
        <p:nvPicPr>
          <p:cNvPr id="30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6907C8E4-77F3-4B3F-ADDF-541007C2A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6" y="3297382"/>
            <a:ext cx="1311066" cy="2751393"/>
          </a:xfrm>
          <a:prstGeom prst="rect">
            <a:avLst/>
          </a:prstGeom>
        </p:spPr>
      </p:pic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5717BCE2-57AD-4862-9CF3-CC1E4EC13C8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8802" y="3438987"/>
            <a:ext cx="1252657" cy="2509376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646E9E6-ABC7-4EA6-89D4-573EC06731F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35177" y="1581149"/>
            <a:ext cx="2997994" cy="3852864"/>
          </a:xfrm>
          <a:custGeom>
            <a:avLst/>
            <a:gdLst>
              <a:gd name="connsiteX0" fmla="*/ 0 w 2997994"/>
              <a:gd name="connsiteY0" fmla="*/ 0 h 3852864"/>
              <a:gd name="connsiteX1" fmla="*/ 2997994 w 2997994"/>
              <a:gd name="connsiteY1" fmla="*/ 0 h 3852864"/>
              <a:gd name="connsiteX2" fmla="*/ 2997994 w 2997994"/>
              <a:gd name="connsiteY2" fmla="*/ 3852864 h 3852864"/>
              <a:gd name="connsiteX3" fmla="*/ 754856 w 2997994"/>
              <a:gd name="connsiteY3" fmla="*/ 3852864 h 3852864"/>
              <a:gd name="connsiteX4" fmla="*/ 754856 w 2997994"/>
              <a:gd name="connsiteY4" fmla="*/ 1894959 h 3852864"/>
              <a:gd name="connsiteX5" fmla="*/ 579161 w 2997994"/>
              <a:gd name="connsiteY5" fmla="*/ 1719264 h 3852864"/>
              <a:gd name="connsiteX6" fmla="*/ 0 w 2997994"/>
              <a:gd name="connsiteY6" fmla="*/ 1719264 h 38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994" h="3852864">
                <a:moveTo>
                  <a:pt x="0" y="0"/>
                </a:moveTo>
                <a:lnTo>
                  <a:pt x="2997994" y="0"/>
                </a:lnTo>
                <a:lnTo>
                  <a:pt x="2997994" y="3852864"/>
                </a:lnTo>
                <a:lnTo>
                  <a:pt x="754856" y="3852864"/>
                </a:lnTo>
                <a:lnTo>
                  <a:pt x="754856" y="1894959"/>
                </a:lnTo>
                <a:cubicBezTo>
                  <a:pt x="754856" y="1797925"/>
                  <a:pt x="676195" y="1719264"/>
                  <a:pt x="579161" y="1719264"/>
                </a:cubicBezTo>
                <a:lnTo>
                  <a:pt x="0" y="171926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tIns="914400">
            <a:no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1053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ablet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031B4E-3FC9-4C30-959F-35B9F200AEDD}"/>
              </a:ext>
            </a:extLst>
          </p:cNvPr>
          <p:cNvSpPr/>
          <p:nvPr/>
        </p:nvSpPr>
        <p:spPr>
          <a:xfrm>
            <a:off x="609600" y="1539629"/>
            <a:ext cx="7092180" cy="38264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54000"/>
                </a:schemeClr>
              </a:gs>
              <a:gs pos="45000">
                <a:schemeClr val="bg1">
                  <a:lumMod val="95000"/>
                  <a:alpha val="70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9FE50EE-A3ED-4BD6-96A7-7D35461C81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5812" y="1886717"/>
            <a:ext cx="6700837" cy="31709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5D028-8620-41DC-9E6F-949C00167D75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t fill">
            <a:extLst>
              <a:ext uri="{FF2B5EF4-FFF2-40B4-BE49-F238E27FC236}">
                <a16:creationId xmlns:a16="http://schemas.microsoft.com/office/drawing/2014/main" id="{17DB4081-E6D8-4CF2-A68D-E04D0D0026D5}"/>
              </a:ext>
            </a:extLst>
          </p:cNvPr>
          <p:cNvSpPr/>
          <p:nvPr/>
        </p:nvSpPr>
        <p:spPr>
          <a:xfrm>
            <a:off x="8308084" y="1524000"/>
            <a:ext cx="3098104" cy="393380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7" name="Tablet" descr="Graphical user interface&#10;&#10;Description automatically generated">
            <a:extLst>
              <a:ext uri="{FF2B5EF4-FFF2-40B4-BE49-F238E27FC236}">
                <a16:creationId xmlns:a16="http://schemas.microsoft.com/office/drawing/2014/main" id="{0DA91837-39C6-461E-988A-A19CA81FD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84" y="1116558"/>
            <a:ext cx="3691259" cy="493221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DD44503-C05B-4347-B8E0-2B0B6D5757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74857" y="1583331"/>
            <a:ext cx="2997994" cy="3848299"/>
          </a:xfrm>
          <a:solidFill>
            <a:srgbClr val="E6E6E6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30976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hone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5D028-8620-41DC-9E6F-949C00167D75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123F6D1-3B7A-45BF-B350-EC96BD313876}"/>
              </a:ext>
            </a:extLst>
          </p:cNvPr>
          <p:cNvSpPr/>
          <p:nvPr/>
        </p:nvSpPr>
        <p:spPr>
          <a:xfrm>
            <a:off x="8617756" y="1409632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31B4E-3FC9-4C30-959F-35B9F200AEDD}"/>
              </a:ext>
            </a:extLst>
          </p:cNvPr>
          <p:cNvSpPr/>
          <p:nvPr/>
        </p:nvSpPr>
        <p:spPr>
          <a:xfrm>
            <a:off x="609600" y="1539629"/>
            <a:ext cx="7092180" cy="3826441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54000"/>
                </a:schemeClr>
              </a:gs>
              <a:gs pos="45000">
                <a:schemeClr val="bg1">
                  <a:lumMod val="95000"/>
                  <a:alpha val="70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9FE50EE-A3ED-4BD6-96A7-7D35461C81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5812" y="1886717"/>
            <a:ext cx="6700837" cy="31709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pic>
        <p:nvPicPr>
          <p:cNvPr id="13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065CF7CA-A2AD-43F8-8B7F-9E5E9ED7C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893" y="1201783"/>
            <a:ext cx="2175108" cy="4564665"/>
          </a:xfrm>
          <a:prstGeom prst="rect">
            <a:avLst/>
          </a:prstGeom>
        </p:spPr>
      </p:pic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B86201E7-2D76-4B45-AF1B-646A5DF477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642350" y="1429475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437370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0B7623-A2ED-4283-9017-C59E72BA3B33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05A39D6-2354-4483-878A-CDDE68F44FA4}"/>
              </a:ext>
            </a:extLst>
          </p:cNvPr>
          <p:cNvSpPr/>
          <p:nvPr/>
        </p:nvSpPr>
        <p:spPr>
          <a:xfrm>
            <a:off x="9178040" y="1409632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5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065332B3-DC48-47C4-906B-E8A7F3EA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177" y="1201783"/>
            <a:ext cx="2175108" cy="4564665"/>
          </a:xfrm>
          <a:prstGeom prst="rect">
            <a:avLst/>
          </a:prstGeom>
        </p:spPr>
      </p:pic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0E03DCA2-0BD0-4B60-A3B3-F1E9C76EE5D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202634" y="1429475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CDAECE92-6D16-4A23-9C2D-1F90B36BF95F}"/>
              </a:ext>
            </a:extLst>
          </p:cNvPr>
          <p:cNvSpPr/>
          <p:nvPr/>
        </p:nvSpPr>
        <p:spPr>
          <a:xfrm>
            <a:off x="6530090" y="1406651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9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FBCFAABE-3748-494E-A472-9813F5118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27" y="1198802"/>
            <a:ext cx="2175108" cy="4564665"/>
          </a:xfrm>
          <a:prstGeom prst="rect">
            <a:avLst/>
          </a:prstGeom>
        </p:spPr>
      </p:pic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6A50DEC-7926-4965-947E-1DF27FC8594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54684" y="1426494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3FB68FD-E57D-41C8-AC2A-5B22DFBB1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534353"/>
            <a:ext cx="5486400" cy="352328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58878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0B7623-A2ED-4283-9017-C59E72BA3B33}"/>
              </a:ext>
            </a:extLst>
          </p:cNvPr>
          <p:cNvCxnSpPr>
            <a:cxnSpLocks/>
          </p:cNvCxnSpPr>
          <p:nvPr/>
        </p:nvCxnSpPr>
        <p:spPr>
          <a:xfrm>
            <a:off x="-9427" y="5783865"/>
            <a:ext cx="12198096" cy="0"/>
          </a:xfrm>
          <a:prstGeom prst="line">
            <a:avLst/>
          </a:prstGeom>
          <a:ln w="889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298BD1-8D4F-4888-B426-6820048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05A39D6-2354-4483-878A-CDDE68F44FA4}"/>
              </a:ext>
            </a:extLst>
          </p:cNvPr>
          <p:cNvSpPr/>
          <p:nvPr/>
        </p:nvSpPr>
        <p:spPr>
          <a:xfrm>
            <a:off x="5041894" y="1406651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5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065332B3-DC48-47C4-906B-E8A7F3EA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31" y="1198802"/>
            <a:ext cx="2175108" cy="4564665"/>
          </a:xfrm>
          <a:prstGeom prst="rect">
            <a:avLst/>
          </a:prstGeom>
        </p:spPr>
      </p:pic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0E03DCA2-0BD0-4B60-A3B3-F1E9C76EE5D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66488" y="1426494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CDAECE92-6D16-4A23-9C2D-1F90B36BF95F}"/>
              </a:ext>
            </a:extLst>
          </p:cNvPr>
          <p:cNvSpPr/>
          <p:nvPr/>
        </p:nvSpPr>
        <p:spPr>
          <a:xfrm>
            <a:off x="2003595" y="1406651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19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FBCFAABE-3748-494E-A472-9813F5118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32" y="1198802"/>
            <a:ext cx="2175108" cy="4564665"/>
          </a:xfrm>
          <a:prstGeom prst="rect">
            <a:avLst/>
          </a:prstGeom>
        </p:spPr>
      </p:pic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6A50DEC-7926-4965-947E-1DF27FC8594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028189" y="1426494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644C4CD-8F15-4478-B71C-DCE9D74A8B74}"/>
              </a:ext>
            </a:extLst>
          </p:cNvPr>
          <p:cNvSpPr/>
          <p:nvPr/>
        </p:nvSpPr>
        <p:spPr>
          <a:xfrm>
            <a:off x="8080193" y="1406651"/>
            <a:ext cx="2129353" cy="4224338"/>
          </a:xfrm>
          <a:custGeom>
            <a:avLst/>
            <a:gdLst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0 w 2107406"/>
              <a:gd name="connsiteY3" fmla="*/ 4226719 h 4226719"/>
              <a:gd name="connsiteX4" fmla="*/ 0 w 2107406"/>
              <a:gd name="connsiteY4" fmla="*/ 0 h 4226719"/>
              <a:gd name="connsiteX0" fmla="*/ 0 w 2107406"/>
              <a:gd name="connsiteY0" fmla="*/ 0 h 4226719"/>
              <a:gd name="connsiteX1" fmla="*/ 2107406 w 2107406"/>
              <a:gd name="connsiteY1" fmla="*/ 0 h 4226719"/>
              <a:gd name="connsiteX2" fmla="*/ 2107406 w 2107406"/>
              <a:gd name="connsiteY2" fmla="*/ 4226719 h 4226719"/>
              <a:gd name="connsiteX3" fmla="*/ 107156 w 2107406"/>
              <a:gd name="connsiteY3" fmla="*/ 4224338 h 4226719"/>
              <a:gd name="connsiteX4" fmla="*/ 0 w 2107406"/>
              <a:gd name="connsiteY4" fmla="*/ 4226719 h 4226719"/>
              <a:gd name="connsiteX5" fmla="*/ 0 w 2107406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2381 w 2109787"/>
              <a:gd name="connsiteY4" fmla="*/ 4226719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09537 w 2109787"/>
              <a:gd name="connsiteY3" fmla="*/ 4224338 h 4226719"/>
              <a:gd name="connsiteX4" fmla="*/ 0 w 2109787"/>
              <a:gd name="connsiteY4" fmla="*/ 4079082 h 4226719"/>
              <a:gd name="connsiteX5" fmla="*/ 2381 w 2109787"/>
              <a:gd name="connsiteY5" fmla="*/ 0 h 4226719"/>
              <a:gd name="connsiteX0" fmla="*/ 2381 w 2109787"/>
              <a:gd name="connsiteY0" fmla="*/ 0 h 4226719"/>
              <a:gd name="connsiteX1" fmla="*/ 2109787 w 2109787"/>
              <a:gd name="connsiteY1" fmla="*/ 0 h 4226719"/>
              <a:gd name="connsiteX2" fmla="*/ 2109787 w 2109787"/>
              <a:gd name="connsiteY2" fmla="*/ 4226719 h 4226719"/>
              <a:gd name="connsiteX3" fmla="*/ 1974057 w 2109787"/>
              <a:gd name="connsiteY3" fmla="*/ 4224338 h 4226719"/>
              <a:gd name="connsiteX4" fmla="*/ 109537 w 2109787"/>
              <a:gd name="connsiteY4" fmla="*/ 4224338 h 4226719"/>
              <a:gd name="connsiteX5" fmla="*/ 0 w 2109787"/>
              <a:gd name="connsiteY5" fmla="*/ 4079082 h 4226719"/>
              <a:gd name="connsiteX6" fmla="*/ 2381 w 2109787"/>
              <a:gd name="connsiteY6" fmla="*/ 0 h 4226719"/>
              <a:gd name="connsiteX0" fmla="*/ 2381 w 2109788"/>
              <a:gd name="connsiteY0" fmla="*/ 0 h 4226719"/>
              <a:gd name="connsiteX1" fmla="*/ 2109787 w 2109788"/>
              <a:gd name="connsiteY1" fmla="*/ 0 h 4226719"/>
              <a:gd name="connsiteX2" fmla="*/ 2109788 w 2109788"/>
              <a:gd name="connsiteY2" fmla="*/ 4088607 h 4226719"/>
              <a:gd name="connsiteX3" fmla="*/ 2109787 w 2109788"/>
              <a:gd name="connsiteY3" fmla="*/ 4226719 h 4226719"/>
              <a:gd name="connsiteX4" fmla="*/ 1974057 w 2109788"/>
              <a:gd name="connsiteY4" fmla="*/ 4224338 h 4226719"/>
              <a:gd name="connsiteX5" fmla="*/ 109537 w 2109788"/>
              <a:gd name="connsiteY5" fmla="*/ 4224338 h 4226719"/>
              <a:gd name="connsiteX6" fmla="*/ 0 w 2109788"/>
              <a:gd name="connsiteY6" fmla="*/ 4079082 h 4226719"/>
              <a:gd name="connsiteX7" fmla="*/ 2381 w 2109788"/>
              <a:gd name="connsiteY7" fmla="*/ 0 h 4226719"/>
              <a:gd name="connsiteX0" fmla="*/ 2381 w 2160409"/>
              <a:gd name="connsiteY0" fmla="*/ 0 h 4434989"/>
              <a:gd name="connsiteX1" fmla="*/ 2109787 w 2160409"/>
              <a:gd name="connsiteY1" fmla="*/ 0 h 4434989"/>
              <a:gd name="connsiteX2" fmla="*/ 2109788 w 2160409"/>
              <a:gd name="connsiteY2" fmla="*/ 4088607 h 4434989"/>
              <a:gd name="connsiteX3" fmla="*/ 1974057 w 2160409"/>
              <a:gd name="connsiteY3" fmla="*/ 4224338 h 4434989"/>
              <a:gd name="connsiteX4" fmla="*/ 109537 w 2160409"/>
              <a:gd name="connsiteY4" fmla="*/ 4224338 h 4434989"/>
              <a:gd name="connsiteX5" fmla="*/ 0 w 2160409"/>
              <a:gd name="connsiteY5" fmla="*/ 4079082 h 4434989"/>
              <a:gd name="connsiteX6" fmla="*/ 2381 w 2160409"/>
              <a:gd name="connsiteY6" fmla="*/ 0 h 4434989"/>
              <a:gd name="connsiteX0" fmla="*/ 2381 w 2147760"/>
              <a:gd name="connsiteY0" fmla="*/ 0 h 4224338"/>
              <a:gd name="connsiteX1" fmla="*/ 2109787 w 2147760"/>
              <a:gd name="connsiteY1" fmla="*/ 0 h 4224338"/>
              <a:gd name="connsiteX2" fmla="*/ 2109788 w 2147760"/>
              <a:gd name="connsiteY2" fmla="*/ 4088607 h 4224338"/>
              <a:gd name="connsiteX3" fmla="*/ 1974057 w 2147760"/>
              <a:gd name="connsiteY3" fmla="*/ 4224338 h 4224338"/>
              <a:gd name="connsiteX4" fmla="*/ 109537 w 2147760"/>
              <a:gd name="connsiteY4" fmla="*/ 4224338 h 4224338"/>
              <a:gd name="connsiteX5" fmla="*/ 0 w 2147760"/>
              <a:gd name="connsiteY5" fmla="*/ 4079082 h 4224338"/>
              <a:gd name="connsiteX6" fmla="*/ 2381 w 2147760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109787 w 2109788"/>
              <a:gd name="connsiteY1" fmla="*/ 0 h 4224338"/>
              <a:gd name="connsiteX2" fmla="*/ 2109788 w 2109788"/>
              <a:gd name="connsiteY2" fmla="*/ 4088607 h 4224338"/>
              <a:gd name="connsiteX3" fmla="*/ 1974057 w 2109788"/>
              <a:gd name="connsiteY3" fmla="*/ 4224338 h 4224338"/>
              <a:gd name="connsiteX4" fmla="*/ 109537 w 2109788"/>
              <a:gd name="connsiteY4" fmla="*/ 4224338 h 4224338"/>
              <a:gd name="connsiteX5" fmla="*/ 0 w 2109788"/>
              <a:gd name="connsiteY5" fmla="*/ 4079082 h 4224338"/>
              <a:gd name="connsiteX6" fmla="*/ 2381 w 2109788"/>
              <a:gd name="connsiteY6" fmla="*/ 0 h 4224338"/>
              <a:gd name="connsiteX0" fmla="*/ 2381 w 2109788"/>
              <a:gd name="connsiteY0" fmla="*/ 0 h 4224338"/>
              <a:gd name="connsiteX1" fmla="*/ 2057400 w 2109788"/>
              <a:gd name="connsiteY1" fmla="*/ 0 h 4224338"/>
              <a:gd name="connsiteX2" fmla="*/ 2109787 w 2109788"/>
              <a:gd name="connsiteY2" fmla="*/ 0 h 4224338"/>
              <a:gd name="connsiteX3" fmla="*/ 2109788 w 2109788"/>
              <a:gd name="connsiteY3" fmla="*/ 4088607 h 4224338"/>
              <a:gd name="connsiteX4" fmla="*/ 1974057 w 2109788"/>
              <a:gd name="connsiteY4" fmla="*/ 4224338 h 4224338"/>
              <a:gd name="connsiteX5" fmla="*/ 109537 w 2109788"/>
              <a:gd name="connsiteY5" fmla="*/ 4224338 h 4224338"/>
              <a:gd name="connsiteX6" fmla="*/ 0 w 2109788"/>
              <a:gd name="connsiteY6" fmla="*/ 4079082 h 4224338"/>
              <a:gd name="connsiteX7" fmla="*/ 2381 w 2109788"/>
              <a:gd name="connsiteY7" fmla="*/ 0 h 4224338"/>
              <a:gd name="connsiteX0" fmla="*/ 2381 w 2119841"/>
              <a:gd name="connsiteY0" fmla="*/ 246407 h 4470745"/>
              <a:gd name="connsiteX1" fmla="*/ 2057400 w 2119841"/>
              <a:gd name="connsiteY1" fmla="*/ 246407 h 4470745"/>
              <a:gd name="connsiteX2" fmla="*/ 2109787 w 2119841"/>
              <a:gd name="connsiteY2" fmla="*/ 246407 h 4470745"/>
              <a:gd name="connsiteX3" fmla="*/ 2109787 w 2119841"/>
              <a:gd name="connsiteY3" fmla="*/ 320226 h 4470745"/>
              <a:gd name="connsiteX4" fmla="*/ 2109788 w 2119841"/>
              <a:gd name="connsiteY4" fmla="*/ 4335014 h 4470745"/>
              <a:gd name="connsiteX5" fmla="*/ 1974057 w 2119841"/>
              <a:gd name="connsiteY5" fmla="*/ 4470745 h 4470745"/>
              <a:gd name="connsiteX6" fmla="*/ 109537 w 2119841"/>
              <a:gd name="connsiteY6" fmla="*/ 4470745 h 4470745"/>
              <a:gd name="connsiteX7" fmla="*/ 0 w 2119841"/>
              <a:gd name="connsiteY7" fmla="*/ 4325489 h 4470745"/>
              <a:gd name="connsiteX8" fmla="*/ 2381 w 2119841"/>
              <a:gd name="connsiteY8" fmla="*/ 246407 h 4470745"/>
              <a:gd name="connsiteX0" fmla="*/ 2381 w 2119841"/>
              <a:gd name="connsiteY0" fmla="*/ 0 h 4224338"/>
              <a:gd name="connsiteX1" fmla="*/ 2057400 w 2119841"/>
              <a:gd name="connsiteY1" fmla="*/ 0 h 4224338"/>
              <a:gd name="connsiteX2" fmla="*/ 2109787 w 2119841"/>
              <a:gd name="connsiteY2" fmla="*/ 73819 h 4224338"/>
              <a:gd name="connsiteX3" fmla="*/ 2109788 w 2119841"/>
              <a:gd name="connsiteY3" fmla="*/ 4088607 h 4224338"/>
              <a:gd name="connsiteX4" fmla="*/ 1974057 w 2119841"/>
              <a:gd name="connsiteY4" fmla="*/ 4224338 h 4224338"/>
              <a:gd name="connsiteX5" fmla="*/ 109537 w 2119841"/>
              <a:gd name="connsiteY5" fmla="*/ 4224338 h 4224338"/>
              <a:gd name="connsiteX6" fmla="*/ 0 w 2119841"/>
              <a:gd name="connsiteY6" fmla="*/ 4079082 h 4224338"/>
              <a:gd name="connsiteX7" fmla="*/ 2381 w 2119841"/>
              <a:gd name="connsiteY7" fmla="*/ 0 h 4224338"/>
              <a:gd name="connsiteX0" fmla="*/ 2381 w 2119841"/>
              <a:gd name="connsiteY0" fmla="*/ 0 h 4224338"/>
              <a:gd name="connsiteX1" fmla="*/ 54769 w 2119841"/>
              <a:gd name="connsiteY1" fmla="*/ 0 h 4224338"/>
              <a:gd name="connsiteX2" fmla="*/ 2057400 w 2119841"/>
              <a:gd name="connsiteY2" fmla="*/ 0 h 4224338"/>
              <a:gd name="connsiteX3" fmla="*/ 2109787 w 2119841"/>
              <a:gd name="connsiteY3" fmla="*/ 73819 h 4224338"/>
              <a:gd name="connsiteX4" fmla="*/ 2109788 w 2119841"/>
              <a:gd name="connsiteY4" fmla="*/ 4088607 h 4224338"/>
              <a:gd name="connsiteX5" fmla="*/ 1974057 w 2119841"/>
              <a:gd name="connsiteY5" fmla="*/ 4224338 h 4224338"/>
              <a:gd name="connsiteX6" fmla="*/ 109537 w 2119841"/>
              <a:gd name="connsiteY6" fmla="*/ 4224338 h 4224338"/>
              <a:gd name="connsiteX7" fmla="*/ 0 w 2119841"/>
              <a:gd name="connsiteY7" fmla="*/ 4079082 h 4224338"/>
              <a:gd name="connsiteX8" fmla="*/ 2381 w 2119841"/>
              <a:gd name="connsiteY8" fmla="*/ 0 h 4224338"/>
              <a:gd name="connsiteX0" fmla="*/ 9822 w 2127282"/>
              <a:gd name="connsiteY0" fmla="*/ 243917 h 4468255"/>
              <a:gd name="connsiteX1" fmla="*/ 62210 w 2127282"/>
              <a:gd name="connsiteY1" fmla="*/ 243917 h 4468255"/>
              <a:gd name="connsiteX2" fmla="*/ 2064841 w 2127282"/>
              <a:gd name="connsiteY2" fmla="*/ 243917 h 4468255"/>
              <a:gd name="connsiteX3" fmla="*/ 2117228 w 2127282"/>
              <a:gd name="connsiteY3" fmla="*/ 317736 h 4468255"/>
              <a:gd name="connsiteX4" fmla="*/ 2117229 w 2127282"/>
              <a:gd name="connsiteY4" fmla="*/ 4332524 h 4468255"/>
              <a:gd name="connsiteX5" fmla="*/ 1981498 w 2127282"/>
              <a:gd name="connsiteY5" fmla="*/ 4468255 h 4468255"/>
              <a:gd name="connsiteX6" fmla="*/ 116978 w 2127282"/>
              <a:gd name="connsiteY6" fmla="*/ 4468255 h 4468255"/>
              <a:gd name="connsiteX7" fmla="*/ 7441 w 2127282"/>
              <a:gd name="connsiteY7" fmla="*/ 4322999 h 4468255"/>
              <a:gd name="connsiteX8" fmla="*/ 9822 w 2127282"/>
              <a:gd name="connsiteY8" fmla="*/ 320117 h 4468255"/>
              <a:gd name="connsiteX9" fmla="*/ 9822 w 2127282"/>
              <a:gd name="connsiteY9" fmla="*/ 243917 h 4468255"/>
              <a:gd name="connsiteX0" fmla="*/ 112365 w 2229825"/>
              <a:gd name="connsiteY0" fmla="*/ 320117 h 4468255"/>
              <a:gd name="connsiteX1" fmla="*/ 164753 w 2229825"/>
              <a:gd name="connsiteY1" fmla="*/ 243917 h 4468255"/>
              <a:gd name="connsiteX2" fmla="*/ 2167384 w 2229825"/>
              <a:gd name="connsiteY2" fmla="*/ 243917 h 4468255"/>
              <a:gd name="connsiteX3" fmla="*/ 2219771 w 2229825"/>
              <a:gd name="connsiteY3" fmla="*/ 317736 h 4468255"/>
              <a:gd name="connsiteX4" fmla="*/ 2219772 w 2229825"/>
              <a:gd name="connsiteY4" fmla="*/ 4332524 h 4468255"/>
              <a:gd name="connsiteX5" fmla="*/ 2084041 w 2229825"/>
              <a:gd name="connsiteY5" fmla="*/ 4468255 h 4468255"/>
              <a:gd name="connsiteX6" fmla="*/ 219521 w 2229825"/>
              <a:gd name="connsiteY6" fmla="*/ 4468255 h 4468255"/>
              <a:gd name="connsiteX7" fmla="*/ 109984 w 2229825"/>
              <a:gd name="connsiteY7" fmla="*/ 4322999 h 4468255"/>
              <a:gd name="connsiteX8" fmla="*/ 112365 w 2229825"/>
              <a:gd name="connsiteY8" fmla="*/ 320117 h 4468255"/>
              <a:gd name="connsiteX0" fmla="*/ 11893 w 2129353"/>
              <a:gd name="connsiteY0" fmla="*/ 313209 h 4461347"/>
              <a:gd name="connsiteX1" fmla="*/ 64281 w 2129353"/>
              <a:gd name="connsiteY1" fmla="*/ 237009 h 4461347"/>
              <a:gd name="connsiteX2" fmla="*/ 2066912 w 2129353"/>
              <a:gd name="connsiteY2" fmla="*/ 237009 h 4461347"/>
              <a:gd name="connsiteX3" fmla="*/ 2119299 w 2129353"/>
              <a:gd name="connsiteY3" fmla="*/ 310828 h 4461347"/>
              <a:gd name="connsiteX4" fmla="*/ 2119300 w 2129353"/>
              <a:gd name="connsiteY4" fmla="*/ 4325616 h 4461347"/>
              <a:gd name="connsiteX5" fmla="*/ 1983569 w 2129353"/>
              <a:gd name="connsiteY5" fmla="*/ 4461347 h 4461347"/>
              <a:gd name="connsiteX6" fmla="*/ 119049 w 2129353"/>
              <a:gd name="connsiteY6" fmla="*/ 4461347 h 4461347"/>
              <a:gd name="connsiteX7" fmla="*/ 9512 w 2129353"/>
              <a:gd name="connsiteY7" fmla="*/ 4316091 h 4461347"/>
              <a:gd name="connsiteX8" fmla="*/ 11893 w 2129353"/>
              <a:gd name="connsiteY8" fmla="*/ 313209 h 4461347"/>
              <a:gd name="connsiteX0" fmla="*/ 11893 w 2129353"/>
              <a:gd name="connsiteY0" fmla="*/ 76200 h 4224338"/>
              <a:gd name="connsiteX1" fmla="*/ 64281 w 2129353"/>
              <a:gd name="connsiteY1" fmla="*/ 0 h 4224338"/>
              <a:gd name="connsiteX2" fmla="*/ 2066912 w 2129353"/>
              <a:gd name="connsiteY2" fmla="*/ 0 h 4224338"/>
              <a:gd name="connsiteX3" fmla="*/ 2119299 w 2129353"/>
              <a:gd name="connsiteY3" fmla="*/ 73819 h 4224338"/>
              <a:gd name="connsiteX4" fmla="*/ 2119300 w 2129353"/>
              <a:gd name="connsiteY4" fmla="*/ 4088607 h 4224338"/>
              <a:gd name="connsiteX5" fmla="*/ 1983569 w 2129353"/>
              <a:gd name="connsiteY5" fmla="*/ 4224338 h 4224338"/>
              <a:gd name="connsiteX6" fmla="*/ 119049 w 2129353"/>
              <a:gd name="connsiteY6" fmla="*/ 4224338 h 4224338"/>
              <a:gd name="connsiteX7" fmla="*/ 9512 w 2129353"/>
              <a:gd name="connsiteY7" fmla="*/ 4079082 h 4224338"/>
              <a:gd name="connsiteX8" fmla="*/ 11893 w 2129353"/>
              <a:gd name="connsiteY8" fmla="*/ 7620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9353" h="4224338">
                <a:moveTo>
                  <a:pt x="11893" y="76200"/>
                </a:moveTo>
                <a:cubicBezTo>
                  <a:pt x="44834" y="13096"/>
                  <a:pt x="33722" y="41275"/>
                  <a:pt x="64281" y="0"/>
                </a:cubicBezTo>
                <a:lnTo>
                  <a:pt x="2066912" y="0"/>
                </a:lnTo>
                <a:lnTo>
                  <a:pt x="2119299" y="73819"/>
                </a:lnTo>
                <a:cubicBezTo>
                  <a:pt x="2119299" y="755253"/>
                  <a:pt x="2141922" y="3396854"/>
                  <a:pt x="2119300" y="4088607"/>
                </a:cubicBezTo>
                <a:cubicBezTo>
                  <a:pt x="2075247" y="4156869"/>
                  <a:pt x="2114538" y="4196954"/>
                  <a:pt x="1983569" y="4224338"/>
                </a:cubicBezTo>
                <a:lnTo>
                  <a:pt x="119049" y="4224338"/>
                </a:lnTo>
                <a:lnTo>
                  <a:pt x="9512" y="4079082"/>
                </a:lnTo>
                <a:cubicBezTo>
                  <a:pt x="-8347" y="3387726"/>
                  <a:pt x="2765" y="756047"/>
                  <a:pt x="11893" y="7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21" name="Cell" descr="A screen shot of a computer&#10;&#10;Description automatically generated">
            <a:extLst>
              <a:ext uri="{FF2B5EF4-FFF2-40B4-BE49-F238E27FC236}">
                <a16:creationId xmlns:a16="http://schemas.microsoft.com/office/drawing/2014/main" id="{DCCD48C1-7D28-4EC9-8231-2F12CE9E7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30" y="1198802"/>
            <a:ext cx="2175108" cy="4564665"/>
          </a:xfrm>
          <a:prstGeom prst="rect">
            <a:avLst/>
          </a:prstGeom>
        </p:spPr>
      </p:pic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8F182682-7387-4194-9EC0-9B2388E89AE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104787" y="1426494"/>
            <a:ext cx="2082800" cy="4168775"/>
          </a:xfrm>
          <a:prstGeom prst="roundRect">
            <a:avLst>
              <a:gd name="adj" fmla="val 7326"/>
            </a:avLst>
          </a:prstGeom>
          <a:solidFill>
            <a:srgbClr val="E6E6E6"/>
          </a:solidFill>
        </p:spPr>
        <p:txBody>
          <a:bodyPr tIns="457200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dirty="0"/>
              <a:t>Click icon or drag and drop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941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1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spoon and fork&#10;&#10;Description automatically generated">
            <a:extLst>
              <a:ext uri="{FF2B5EF4-FFF2-40B4-BE49-F238E27FC236}">
                <a16:creationId xmlns:a16="http://schemas.microsoft.com/office/drawing/2014/main" id="{4EA3CA4B-1E70-210B-0A0A-BD35267886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3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E9AB68EF-52B5-2F09-B589-0D2A4FCB3E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97" name="Picture 9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7733AA-369B-3CB6-6B51-652830E42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90476" cy="6318328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51BC2D7-D494-D514-1FE3-77CAE9819147}"/>
              </a:ext>
            </a:extLst>
          </p:cNvPr>
          <p:cNvCxnSpPr>
            <a:cxnSpLocks/>
          </p:cNvCxnSpPr>
          <p:nvPr userDrawn="1"/>
        </p:nvCxnSpPr>
        <p:spPr>
          <a:xfrm>
            <a:off x="10892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A26BF5E-3A46-6D10-30FA-CB09766A6AF5}"/>
              </a:ext>
            </a:extLst>
          </p:cNvPr>
          <p:cNvSpPr txBox="1"/>
          <p:nvPr userDrawn="1"/>
        </p:nvSpPr>
        <p:spPr>
          <a:xfrm>
            <a:off x="1736073" y="2747957"/>
            <a:ext cx="7357122" cy="1015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6000" b="0" i="0" dirty="0">
                <a:latin typeface="+mj-lt"/>
              </a:rPr>
              <a:t>Q&amp;A</a:t>
            </a:r>
            <a:endParaRPr sz="6000" b="0" i="0" dirty="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806B27-4F39-659A-65B8-D9159FFD9599}"/>
              </a:ext>
            </a:extLst>
          </p:cNvPr>
          <p:cNvGrpSpPr/>
          <p:nvPr userDrawn="1"/>
        </p:nvGrpSpPr>
        <p:grpSpPr>
          <a:xfrm>
            <a:off x="11069845" y="-7717"/>
            <a:ext cx="778036" cy="6132474"/>
            <a:chOff x="9753494" y="94590"/>
            <a:chExt cx="1203437" cy="6132474"/>
          </a:xfrm>
          <a:solidFill>
            <a:srgbClr val="FF66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C55767-26CB-3A23-3421-D26855AF4839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AFA626-A37B-7454-401F-09B4C0E4219E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D79102-D609-C97C-7F47-297C47101ECD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963D96-ED66-18CD-BAA7-416DA6E71AB1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D51B11-C8F1-5532-13F5-BA65DD1B2826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EDACAE-B7AE-E1A3-718C-57435B7E88A5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31587F-D531-57BB-4BE0-3907EF119AC6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FFC2D5-DFAD-4AF6-2F32-E9BEEAA174B1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21E548-FF6A-3FAD-4D64-10E47396B5B0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B69C47-38C1-BBDE-1EE9-0A2CB2044579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067B9E-4F66-4C1F-1487-597FF5E151F7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0D188F-5A4E-78A8-8C34-5F8049C7FF6C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290B55-F348-DFED-1365-B62BEF8CE210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B8EB21-6E75-C4CE-48F6-036C3F69F9C5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2CDB3D-9D76-BC14-D229-6EB568092756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656FBD-30A0-CBCE-14CB-9C2509A09CDD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09E890-E0F5-8933-73C2-EA7E43ADDF7D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7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546B29-47D7-B290-B5E2-05B8F932912E}"/>
              </a:ext>
            </a:extLst>
          </p:cNvPr>
          <p:cNvCxnSpPr>
            <a:cxnSpLocks/>
          </p:cNvCxnSpPr>
          <p:nvPr userDrawn="1"/>
        </p:nvCxnSpPr>
        <p:spPr>
          <a:xfrm>
            <a:off x="10892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248880-FE2B-03FB-BD52-03F175B5B6B1}"/>
              </a:ext>
            </a:extLst>
          </p:cNvPr>
          <p:cNvSpPr txBox="1"/>
          <p:nvPr userDrawn="1"/>
        </p:nvSpPr>
        <p:spPr>
          <a:xfrm>
            <a:off x="1736073" y="2747957"/>
            <a:ext cx="7357122" cy="1015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6000" b="0" i="0" dirty="0">
                <a:latin typeface="+mj-lt"/>
              </a:rPr>
              <a:t>Q&amp;A</a:t>
            </a:r>
            <a:endParaRPr sz="6000" b="0" i="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1EE8A1-E7A6-5054-0496-C33A3576224F}"/>
              </a:ext>
            </a:extLst>
          </p:cNvPr>
          <p:cNvGrpSpPr/>
          <p:nvPr userDrawn="1"/>
        </p:nvGrpSpPr>
        <p:grpSpPr>
          <a:xfrm>
            <a:off x="11069845" y="-7717"/>
            <a:ext cx="778036" cy="6132474"/>
            <a:chOff x="9753494" y="94590"/>
            <a:chExt cx="1203437" cy="6132474"/>
          </a:xfrm>
          <a:solidFill>
            <a:srgbClr val="FF660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27846E-53BE-8E0A-9EDF-7358519BCE27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8B94FE-20A3-72E2-F36E-4481ACD1FCE9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ADA13A-619A-960A-90AB-FC174FD69BB0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3CCD9C-C81D-2549-0DF0-7D309D39729A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C14BCD-D1FE-07B7-F3A7-21F355B1267C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B658EE-28EE-1874-92ED-D35006D03EAF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6D4D50-8ADD-64D5-ACD0-C6283A2C1A4F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CF105D-1CC0-1113-F682-D2EB06AEFE25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E4C901-5E44-8596-6D8A-F4115F60C8D1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F51AAF-80D6-5BBD-BFF6-6AB827979EDD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38BF40-CBCE-8187-CB32-AA3077CFA129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165857-4A76-C3F2-F3DB-03888D945501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560653-245B-6669-4C80-CB2B9B510822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66728D-754E-A0A4-662D-03BFC8AF0F60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75E2E8-C71E-F034-8A25-8E8FADBD8CA7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721A52-1991-219C-0F2C-BA1CBFDC11BE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EED6D14-2612-5A6D-C540-CCBB56400EED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086504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2E424520-EA77-745A-28BE-560EF77079F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pic>
        <p:nvPicPr>
          <p:cNvPr id="97" name="Picture 9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14CE97-FAF0-50BA-CB25-523617D7E1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90476" cy="6318328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9C559BF-47C6-6A32-2FFB-F1DAEF97A59E}"/>
              </a:ext>
            </a:extLst>
          </p:cNvPr>
          <p:cNvCxnSpPr>
            <a:cxnSpLocks/>
          </p:cNvCxnSpPr>
          <p:nvPr userDrawn="1"/>
        </p:nvCxnSpPr>
        <p:spPr>
          <a:xfrm>
            <a:off x="10892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5691422-9F31-E603-0BB7-88449A809EE7}"/>
              </a:ext>
            </a:extLst>
          </p:cNvPr>
          <p:cNvSpPr txBox="1"/>
          <p:nvPr userDrawn="1"/>
        </p:nvSpPr>
        <p:spPr>
          <a:xfrm>
            <a:off x="1736073" y="2747957"/>
            <a:ext cx="7357122" cy="1015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6000" b="0" i="0" dirty="0">
                <a:latin typeface="+mj-lt"/>
              </a:rPr>
              <a:t>Thank You!</a:t>
            </a:r>
            <a:endParaRPr sz="6000" b="0" i="0" dirty="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78A115-D4C5-CE40-9307-157F99298ECB}"/>
              </a:ext>
            </a:extLst>
          </p:cNvPr>
          <p:cNvGrpSpPr/>
          <p:nvPr userDrawn="1"/>
        </p:nvGrpSpPr>
        <p:grpSpPr>
          <a:xfrm>
            <a:off x="11069845" y="-7717"/>
            <a:ext cx="778036" cy="6132474"/>
            <a:chOff x="9753494" y="94590"/>
            <a:chExt cx="1203437" cy="6132474"/>
          </a:xfrm>
          <a:solidFill>
            <a:srgbClr val="FF66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06CEEB-74BE-0827-271B-993D23977CCA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F4F209-2BE4-B4BA-6E12-A4F2B1CC2097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7BD390-D25E-21DB-2675-E42A444C2A48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586200-8C69-78E0-E15C-2301972D7B80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C07B62-8BD6-D2FD-3CE3-A3C2E8D1DE94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18A570-E4A1-BEF0-F525-56457D5D9FE6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8B6504-C77E-767B-F2EC-2E2761D47A6E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246852-3705-44B3-01CF-BB1C61982155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461D61-A160-3B99-0C86-8C84E04933A8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D495E2-CADF-DFC7-F5C1-101EB90A1CC2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479067-15DB-127C-2612-1A37FC8A9D20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BEEB2-0B5C-4C27-C263-96943A1173C2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75853D-A37E-EA02-8E6E-E4C960FA7ED0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A6E5E2-3193-E4B1-477C-36249D450F20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5E98DF-41DC-DAD1-1F4E-9603D7260B1B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EFE887-9F14-2762-D43A-C04F848D27B0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F934F1-0E0A-2225-0AA9-73819D2AAE31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9398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546B29-47D7-B290-B5E2-05B8F932912E}"/>
              </a:ext>
            </a:extLst>
          </p:cNvPr>
          <p:cNvCxnSpPr>
            <a:cxnSpLocks/>
          </p:cNvCxnSpPr>
          <p:nvPr userDrawn="1"/>
        </p:nvCxnSpPr>
        <p:spPr>
          <a:xfrm>
            <a:off x="10892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248880-FE2B-03FB-BD52-03F175B5B6B1}"/>
              </a:ext>
            </a:extLst>
          </p:cNvPr>
          <p:cNvSpPr txBox="1"/>
          <p:nvPr userDrawn="1"/>
        </p:nvSpPr>
        <p:spPr>
          <a:xfrm>
            <a:off x="1736073" y="2747957"/>
            <a:ext cx="7357122" cy="1015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sz="6000" b="0" i="0" dirty="0">
                <a:latin typeface="+mj-lt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FFCB29-ED65-828D-DC5E-37BBD58E8B89}"/>
              </a:ext>
            </a:extLst>
          </p:cNvPr>
          <p:cNvGrpSpPr/>
          <p:nvPr userDrawn="1"/>
        </p:nvGrpSpPr>
        <p:grpSpPr>
          <a:xfrm>
            <a:off x="11069845" y="-7717"/>
            <a:ext cx="778036" cy="6132474"/>
            <a:chOff x="9753494" y="94590"/>
            <a:chExt cx="1203437" cy="6132474"/>
          </a:xfrm>
          <a:solidFill>
            <a:srgbClr val="FF660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F15366-2A1B-70FD-D32B-3A8975598783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96BEF-D418-228B-CBAB-F346A34F7143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EA95DA-DB86-105B-2F9A-60B8DC31FA9E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8AC0BB-64AF-4BE5-A60F-9C21369A03E3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213F06-28BA-5CCC-E198-17B7F7F8F7B0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820391-126B-66D8-898E-43BD2630AF7C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8316AD-FFD7-D489-B9C1-1AB4300DFE5E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3B8F26-E253-FFBF-EA92-E390943B6833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9CA162-3095-88F0-C355-FBBE01B828C0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4C619E-2914-014D-4F51-8C268144F835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7B46D6-D9C1-9907-B533-A1FEA08CC465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C3EBF4-E0BC-B5FF-A33C-04922B3B00D8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2D346F-479C-34AE-1CA0-9FC71B9F3116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B2F2E-9519-215E-9A34-D8E870A1448C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E478CA-226C-713E-369B-B0193DBF2CDE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939403-1BC0-29DE-BE8A-072D0BEF8FA8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53AF72-BEF3-789C-9862-AEE7ECBF0456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622219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ith Color Bar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4B52AC8-9965-4B39-1670-7FBDE60F20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90476" cy="6318328"/>
          </a:xfrm>
          <a:prstGeom prst="rect">
            <a:avLst/>
          </a:prstGeom>
        </p:spPr>
      </p:pic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A94987CB-4B09-ED04-FB2C-E547BB1EEBD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246" y="1364488"/>
            <a:ext cx="8266987" cy="86967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583673" y="6973951"/>
            <a:ext cx="642938" cy="28751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800" b="0" i="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801" y="6973951"/>
            <a:ext cx="642938" cy="28751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800" b="0" i="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rgbClr val="666666"/>
                </a:solidFill>
                <a:latin typeface="Univers for Fiserv 45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4239FC-D220-4325-836E-4E6B32FBCBE1}" type="slidenum">
              <a:rPr lang="en-US" smtClean="0"/>
              <a:pPr/>
              <a:t>‹#›</a:t>
            </a:fld>
            <a:endParaRPr dirty="0"/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982A5A51-8EAE-BEFE-5570-CFEABE375E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1401" y="2745858"/>
            <a:ext cx="2453429" cy="1705575"/>
          </a:xfrm>
          <a:noFill/>
          <a:effectLst/>
        </p:spPr>
        <p:txBody>
          <a:bodyPr lIns="0" tIns="182880" rIns="0" b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2pPr>
            <a:lvl3pPr marL="640080" indent="0">
              <a:buNone/>
              <a:defRPr/>
            </a:lvl3pPr>
            <a:lvl4pPr marL="960120" indent="0">
              <a:buNone/>
              <a:defRPr/>
            </a:lvl4pPr>
            <a:lvl5pPr marL="12801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9959044-963F-B326-FD42-518974A1CF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8180" y="2745858"/>
            <a:ext cx="2453429" cy="1705575"/>
          </a:xfrm>
          <a:noFill/>
          <a:effectLst/>
        </p:spPr>
        <p:txBody>
          <a:bodyPr lIns="0" tIns="182880" rIns="0" b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2pPr>
            <a:lvl3pPr marL="640080" indent="0">
              <a:buNone/>
              <a:defRPr/>
            </a:lvl3pPr>
            <a:lvl4pPr marL="960120" indent="0">
              <a:buNone/>
              <a:defRPr/>
            </a:lvl4pPr>
            <a:lvl5pPr marL="12801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195136E6-A8C7-8F72-EEC6-3C9E5BD90A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4958" y="2745858"/>
            <a:ext cx="2453429" cy="1705575"/>
          </a:xfrm>
          <a:noFill/>
          <a:effectLst/>
        </p:spPr>
        <p:txBody>
          <a:bodyPr lIns="0" tIns="182880" rIns="0" b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2pPr>
            <a:lvl3pPr marL="640080" indent="0">
              <a:buNone/>
              <a:defRPr/>
            </a:lvl3pPr>
            <a:lvl4pPr marL="960120" indent="0">
              <a:buNone/>
              <a:defRPr/>
            </a:lvl4pPr>
            <a:lvl5pPr marL="12801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528A44-05C6-C62F-15ED-CB2AABC6CE89}"/>
              </a:ext>
            </a:extLst>
          </p:cNvPr>
          <p:cNvCxnSpPr/>
          <p:nvPr userDrawn="1"/>
        </p:nvCxnSpPr>
        <p:spPr>
          <a:xfrm>
            <a:off x="1041400" y="2340430"/>
            <a:ext cx="8266987" cy="0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7ADD5DD-30B5-DF94-934A-059FAE3344A0}"/>
              </a:ext>
            </a:extLst>
          </p:cNvPr>
          <p:cNvGrpSpPr/>
          <p:nvPr userDrawn="1"/>
        </p:nvGrpSpPr>
        <p:grpSpPr>
          <a:xfrm>
            <a:off x="11069845" y="-7717"/>
            <a:ext cx="778036" cy="6132474"/>
            <a:chOff x="9753494" y="94590"/>
            <a:chExt cx="1203437" cy="6132474"/>
          </a:xfrm>
          <a:solidFill>
            <a:srgbClr val="FF6600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090A68-EB22-7D12-980E-EFA41A58D460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38F705-B988-2D67-761C-A23A19B7E134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C5F2E8-6B62-EB05-2CB4-002080A1F313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42D80D-74DD-1F1B-CF1A-2A0A4878E217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89BF63-8C6B-B7C5-2917-A344BA3AF732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1B8E9A-E480-14CE-F528-AA1C72C90D9D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003A8F-DB1A-C90B-B987-7C57523E9198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C52C179-BE0C-8F4A-0413-C0A6F61C5C45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F7D6F05-68E4-7214-E252-16C710B523EE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26623F9-6DA1-E03E-1A06-00C91C5847B3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1A391F-37B3-1FE7-23B5-CFE5DF9F9E06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E9040D-1746-40C0-F9E9-C073CC7C0639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8D0D3D0-43C2-0FD7-4FF4-7B20A1F918EE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A9B0FB-C319-28D7-DD29-8CD0CABF3CD1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C7C3FF-BC6B-CBE6-82DD-854E10D320D7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5730219-57B4-4194-2929-9B845AA479FC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2FC469-34CF-E4F6-530F-D2D62D7FDCB2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0385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1863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637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keyboard&#10;&#10;Description automatically generated">
            <a:extLst>
              <a:ext uri="{FF2B5EF4-FFF2-40B4-BE49-F238E27FC236}">
                <a16:creationId xmlns:a16="http://schemas.microsoft.com/office/drawing/2014/main" id="{DFE29775-7C7A-E7DD-B671-EC979CFC2A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98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wall&#10;&#10;Description automatically generated">
            <a:extLst>
              <a:ext uri="{FF2B5EF4-FFF2-40B4-BE49-F238E27FC236}">
                <a16:creationId xmlns:a16="http://schemas.microsoft.com/office/drawing/2014/main" id="{462A4F56-749C-E495-98A2-3E8E4DC52C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3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lorful background with black lines&#10;&#10;Description automatically generated">
            <a:extLst>
              <a:ext uri="{FF2B5EF4-FFF2-40B4-BE49-F238E27FC236}">
                <a16:creationId xmlns:a16="http://schemas.microsoft.com/office/drawing/2014/main" id="{9F589E68-4E44-4F64-743D-D110D73859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32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6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29C2760-8F86-FA90-FC5A-03092AFCD2E6}"/>
              </a:ext>
            </a:extLst>
          </p:cNvPr>
          <p:cNvGrpSpPr/>
          <p:nvPr userDrawn="1"/>
        </p:nvGrpSpPr>
        <p:grpSpPr>
          <a:xfrm>
            <a:off x="1203325" y="0"/>
            <a:ext cx="2150282" cy="6858000"/>
            <a:chOff x="1203325" y="0"/>
            <a:chExt cx="2150282" cy="6836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6929E8-780D-5519-0DF2-4C576D2EAC34}"/>
                </a:ext>
              </a:extLst>
            </p:cNvPr>
            <p:cNvSpPr/>
            <p:nvPr userDrawn="1"/>
          </p:nvSpPr>
          <p:spPr>
            <a:xfrm>
              <a:off x="1203325" y="365731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10100C-F610-278D-4D53-7E7158556902}"/>
                </a:ext>
              </a:extLst>
            </p:cNvPr>
            <p:cNvSpPr/>
            <p:nvPr userDrawn="1"/>
          </p:nvSpPr>
          <p:spPr>
            <a:xfrm>
              <a:off x="1203325" y="0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93B86C-594C-DF84-7877-153C11DEF966}"/>
                </a:ext>
              </a:extLst>
            </p:cNvPr>
            <p:cNvSpPr/>
            <p:nvPr userDrawn="1"/>
          </p:nvSpPr>
          <p:spPr>
            <a:xfrm>
              <a:off x="1203325" y="731462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F48C7B-E1FC-0F12-0084-A6369BD65AFB}"/>
                </a:ext>
              </a:extLst>
            </p:cNvPr>
            <p:cNvSpPr/>
            <p:nvPr userDrawn="1"/>
          </p:nvSpPr>
          <p:spPr>
            <a:xfrm>
              <a:off x="1203325" y="1097193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3AF04-A12C-7432-37DC-29708916EBFB}"/>
                </a:ext>
              </a:extLst>
            </p:cNvPr>
            <p:cNvSpPr/>
            <p:nvPr userDrawn="1"/>
          </p:nvSpPr>
          <p:spPr>
            <a:xfrm>
              <a:off x="1203325" y="1462924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BBFDD-0E58-15ED-2016-22F75807FCBD}"/>
                </a:ext>
              </a:extLst>
            </p:cNvPr>
            <p:cNvSpPr/>
            <p:nvPr userDrawn="1"/>
          </p:nvSpPr>
          <p:spPr>
            <a:xfrm>
              <a:off x="1203325" y="1828655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DC105F-BD95-60EF-75ED-0C1165AB0D45}"/>
                </a:ext>
              </a:extLst>
            </p:cNvPr>
            <p:cNvSpPr/>
            <p:nvPr userDrawn="1"/>
          </p:nvSpPr>
          <p:spPr>
            <a:xfrm>
              <a:off x="1203325" y="2194386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6482A7-121C-2039-421C-467A0A40493E}"/>
                </a:ext>
              </a:extLst>
            </p:cNvPr>
            <p:cNvSpPr/>
            <p:nvPr userDrawn="1"/>
          </p:nvSpPr>
          <p:spPr>
            <a:xfrm>
              <a:off x="1203325" y="2560117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A26A7E-5C8D-D026-BC8A-93DCB7809AFE}"/>
                </a:ext>
              </a:extLst>
            </p:cNvPr>
            <p:cNvSpPr/>
            <p:nvPr userDrawn="1"/>
          </p:nvSpPr>
          <p:spPr>
            <a:xfrm>
              <a:off x="1203325" y="2925848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BB81E5-4B33-DCD5-B993-C21DA3A8E831}"/>
                </a:ext>
              </a:extLst>
            </p:cNvPr>
            <p:cNvSpPr/>
            <p:nvPr userDrawn="1"/>
          </p:nvSpPr>
          <p:spPr>
            <a:xfrm>
              <a:off x="1203325" y="3291579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7338DB-98E0-009D-75A5-68EEE1E0BF59}"/>
                </a:ext>
              </a:extLst>
            </p:cNvPr>
            <p:cNvSpPr/>
            <p:nvPr userDrawn="1"/>
          </p:nvSpPr>
          <p:spPr>
            <a:xfrm>
              <a:off x="1203325" y="3657310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889F66-5EAD-1F0A-350B-91825A36130D}"/>
                </a:ext>
              </a:extLst>
            </p:cNvPr>
            <p:cNvSpPr/>
            <p:nvPr userDrawn="1"/>
          </p:nvSpPr>
          <p:spPr>
            <a:xfrm>
              <a:off x="1203325" y="4023041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3FEB38-F133-F51A-3126-0E691A3FBF27}"/>
                </a:ext>
              </a:extLst>
            </p:cNvPr>
            <p:cNvSpPr/>
            <p:nvPr userDrawn="1"/>
          </p:nvSpPr>
          <p:spPr>
            <a:xfrm>
              <a:off x="1203325" y="4388772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4D641-A23E-8481-1613-934C6499F165}"/>
                </a:ext>
              </a:extLst>
            </p:cNvPr>
            <p:cNvSpPr/>
            <p:nvPr userDrawn="1"/>
          </p:nvSpPr>
          <p:spPr>
            <a:xfrm>
              <a:off x="1203325" y="4754503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27CBA46-B7F6-037A-2B46-3679D598F66A}"/>
                </a:ext>
              </a:extLst>
            </p:cNvPr>
            <p:cNvSpPr/>
            <p:nvPr userDrawn="1"/>
          </p:nvSpPr>
          <p:spPr>
            <a:xfrm>
              <a:off x="1203325" y="5120234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563D47-E3EB-7C02-1C15-976EFAA3977E}"/>
                </a:ext>
              </a:extLst>
            </p:cNvPr>
            <p:cNvSpPr/>
            <p:nvPr userDrawn="1"/>
          </p:nvSpPr>
          <p:spPr>
            <a:xfrm>
              <a:off x="1203325" y="5485965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1D575A-2988-191E-913A-61BF75F45074}"/>
                </a:ext>
              </a:extLst>
            </p:cNvPr>
            <p:cNvSpPr/>
            <p:nvPr userDrawn="1"/>
          </p:nvSpPr>
          <p:spPr>
            <a:xfrm>
              <a:off x="1203325" y="5851696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A65C14-CAAD-9112-F7C0-C2E9145A8B57}"/>
                </a:ext>
              </a:extLst>
            </p:cNvPr>
            <p:cNvSpPr/>
            <p:nvPr userDrawn="1"/>
          </p:nvSpPr>
          <p:spPr>
            <a:xfrm>
              <a:off x="1203325" y="6217427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0789A61-F012-E3B7-7A1D-C9CFA2C04BB1}"/>
                </a:ext>
              </a:extLst>
            </p:cNvPr>
            <p:cNvSpPr/>
            <p:nvPr userDrawn="1"/>
          </p:nvSpPr>
          <p:spPr>
            <a:xfrm>
              <a:off x="1203325" y="6583155"/>
              <a:ext cx="2150282" cy="25347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64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 descr="A close up of a sign&#10;&#10;Description automatically generated">
            <a:extLst>
              <a:ext uri="{FF2B5EF4-FFF2-40B4-BE49-F238E27FC236}">
                <a16:creationId xmlns:a16="http://schemas.microsoft.com/office/drawing/2014/main" id="{D4799B43-F6BA-65D4-8189-5007485364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9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s and Divid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Titles and Dividers</a:t>
            </a:r>
          </a:p>
        </p:txBody>
      </p:sp>
    </p:spTree>
    <p:extLst>
      <p:ext uri="{BB962C8B-B14F-4D97-AF65-F5344CB8AC3E}">
        <p14:creationId xmlns:p14="http://schemas.microsoft.com/office/powerpoint/2010/main" val="20595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urry image of a person&#10;&#10;Description automatically generated">
            <a:extLst>
              <a:ext uri="{FF2B5EF4-FFF2-40B4-BE49-F238E27FC236}">
                <a16:creationId xmlns:a16="http://schemas.microsoft.com/office/drawing/2014/main" id="{B6D630D7-8CAF-16A0-C662-8887A8F43D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66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building&#10;&#10;Description automatically generated">
            <a:extLst>
              <a:ext uri="{FF2B5EF4-FFF2-40B4-BE49-F238E27FC236}">
                <a16:creationId xmlns:a16="http://schemas.microsoft.com/office/drawing/2014/main" id="{89FDA56E-9675-8BA0-65FA-FE3AEE51FA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50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string&#10;&#10;Description automatically generated">
            <a:extLst>
              <a:ext uri="{FF2B5EF4-FFF2-40B4-BE49-F238E27FC236}">
                <a16:creationId xmlns:a16="http://schemas.microsoft.com/office/drawing/2014/main" id="{D21D185F-BC0F-C29B-1C89-9CB27D9A0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42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cell phone&#10;&#10;Description automatically generated">
            <a:extLst>
              <a:ext uri="{FF2B5EF4-FFF2-40B4-BE49-F238E27FC236}">
                <a16:creationId xmlns:a16="http://schemas.microsoft.com/office/drawing/2014/main" id="{53D377E3-982C-5A1C-7838-52B23A3462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n orange and black sign&#10;&#10;Description automatically generated">
            <a:extLst>
              <a:ext uri="{FF2B5EF4-FFF2-40B4-BE49-F238E27FC236}">
                <a16:creationId xmlns:a16="http://schemas.microsoft.com/office/drawing/2014/main" id="{0308FF62-8E9A-2984-3834-3FEE83F705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009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circle&#10;&#10;Description automatically generated">
            <a:extLst>
              <a:ext uri="{FF2B5EF4-FFF2-40B4-BE49-F238E27FC236}">
                <a16:creationId xmlns:a16="http://schemas.microsoft.com/office/drawing/2014/main" id="{0262C4E1-E2A3-0E89-68AD-7FA2FB002D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88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computer&#10;&#10;Description automatically generated">
            <a:extLst>
              <a:ext uri="{FF2B5EF4-FFF2-40B4-BE49-F238E27FC236}">
                <a16:creationId xmlns:a16="http://schemas.microsoft.com/office/drawing/2014/main" id="{A7781BFF-F01D-9978-F52B-3A9C6A04F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9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urry image of a circle&#10;&#10;Description automatically generated">
            <a:extLst>
              <a:ext uri="{FF2B5EF4-FFF2-40B4-BE49-F238E27FC236}">
                <a16:creationId xmlns:a16="http://schemas.microsoft.com/office/drawing/2014/main" id="{24FF3251-52AF-0C3B-3511-5BF7FFA2B9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374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9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2018EC4D-2C08-9572-77E3-D6006BA36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723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blue and orange circle&#10;&#10;Description automatically generated">
            <a:extLst>
              <a:ext uri="{FF2B5EF4-FFF2-40B4-BE49-F238E27FC236}">
                <a16:creationId xmlns:a16="http://schemas.microsoft.com/office/drawing/2014/main" id="{2F2AF6AC-138A-9473-361F-D47C484DDC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rry image of a person in a room&#10;&#10;Description automatically generated">
            <a:extLst>
              <a:ext uri="{FF2B5EF4-FFF2-40B4-BE49-F238E27FC236}">
                <a16:creationId xmlns:a16="http://schemas.microsoft.com/office/drawing/2014/main" id="{1AF91A65-484D-2830-164C-981C18512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13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5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white rectangular lines with a blue and red light&#10;&#10;Description automatically generated with medium confidence">
            <a:extLst>
              <a:ext uri="{FF2B5EF4-FFF2-40B4-BE49-F238E27FC236}">
                <a16:creationId xmlns:a16="http://schemas.microsoft.com/office/drawing/2014/main" id="{5FF27479-E580-A8D4-BD03-74775424D9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19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n orange and silver object&#10;&#10;Description automatically generated">
            <a:extLst>
              <a:ext uri="{FF2B5EF4-FFF2-40B4-BE49-F238E27FC236}">
                <a16:creationId xmlns:a16="http://schemas.microsoft.com/office/drawing/2014/main" id="{C80E86AE-BDB4-79A5-F7F8-732B36DA9B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3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1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keyboard&#10;&#10;Description automatically generated">
            <a:extLst>
              <a:ext uri="{FF2B5EF4-FFF2-40B4-BE49-F238E27FC236}">
                <a16:creationId xmlns:a16="http://schemas.microsoft.com/office/drawing/2014/main" id="{12149406-F223-523C-939D-E58959D957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790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red and black stripes&#10;&#10;Description automatically generated">
            <a:extLst>
              <a:ext uri="{FF2B5EF4-FFF2-40B4-BE49-F238E27FC236}">
                <a16:creationId xmlns:a16="http://schemas.microsoft.com/office/drawing/2014/main" id="{8ACCEF65-75F0-B143-1CD6-3D29AF5DF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56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0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2F6695E-384B-845A-DF0C-A496350C1AB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grpSp>
        <p:nvGrpSpPr>
          <p:cNvPr id="23" name="logo">
            <a:extLst>
              <a:ext uri="{FF2B5EF4-FFF2-40B4-BE49-F238E27FC236}">
                <a16:creationId xmlns:a16="http://schemas.microsoft.com/office/drawing/2014/main" id="{2B31D2EA-52B8-AD2B-C497-3154AF0FAFD6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EF3CED76-15F4-8550-BB0F-D52F721BFB07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81A0AB8-39E0-ECA2-E2F4-E8165D80F67C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ED061E0-5106-44E9-6711-AD42D5839E40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A86F3DB-FDB9-A378-C7DF-E8268D15CED4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9BD7A11-736B-BFAE-CB3D-CBB78DA2D306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5F9868A8-1DC9-52B9-6624-D392C4186957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8B02772-2694-5160-3C90-39C4B41B8442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44339"/>
            <a:ext cx="6400800" cy="89108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First Name Last Name, 19 pt</a:t>
            </a:r>
            <a:br>
              <a:rPr dirty="0"/>
            </a:br>
            <a:r>
              <a:rPr dirty="0"/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10370"/>
            <a:ext cx="6400800" cy="576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B63FD-C81A-4041-6356-AA5D50DD4D78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olorful arrows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0FB21A27-ED58-7A15-08A1-8C53B8CB23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215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02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36832A-41B6-5B3A-3272-DCC2CB3AC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90476" cy="6318328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49190B56-D10E-0E79-688D-C4CAEC3649BA}"/>
              </a:ext>
            </a:extLst>
          </p:cNvPr>
          <p:cNvGrpSpPr/>
          <p:nvPr userDrawn="1"/>
        </p:nvGrpSpPr>
        <p:grpSpPr>
          <a:xfrm>
            <a:off x="9789718" y="94590"/>
            <a:ext cx="1203437" cy="6132474"/>
            <a:chOff x="9753494" y="94590"/>
            <a:chExt cx="1203437" cy="6132474"/>
          </a:xfrm>
          <a:solidFill>
            <a:srgbClr val="FF6600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91A0E9C-59ED-34EA-EB1A-7CB80206A39B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FD1B0D3-A454-112B-1F02-93369C1F4E24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15553B4-6DEB-DDB4-1446-1E7475A68134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A66A1CB-A306-10DC-649B-527520A059FE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6EAE0F-BD56-C952-03F4-5E35FC1BAB11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04AD48D-83C0-B75C-441F-28285C437C00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4E0E8CA-069A-0FF9-594B-8B41882F58A9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EEBB8C2-72DB-4B05-D3DD-62740D3CEC76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38B5C8C-11F3-E5AC-CF44-F65604C6EB27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B6C7307-DBDE-6E8E-958C-C551AD3D71A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EBBAF6B-813C-2F56-6895-95330ED71FB4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E1C0771-CA7A-7D20-88A0-BCF5D97FE63F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B2ACF67-E100-4494-2D2E-6A3BA73C78E6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DF5BCD-546E-D6FA-F916-B959545F31E9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6DB0D85-DECB-B200-525E-7A2611A2DB27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6EA5FF-79F6-6D08-8107-0DFFF79CF64F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C9CC742-96CC-962D-0A9F-930DB6E16009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sp>
        <p:nvSpPr>
          <p:cNvPr id="97" name="Do not remove" hidden="1">
            <a:extLst>
              <a:ext uri="{FF2B5EF4-FFF2-40B4-BE49-F238E27FC236}">
                <a16:creationId xmlns:a16="http://schemas.microsoft.com/office/drawing/2014/main" id="{D2142778-1665-7187-CF4E-1A87D592EB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0326" y="2507936"/>
            <a:ext cx="8224172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rPr dirty="0"/>
              <a:t>Black Divider – Title Case, 30 pts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6643A00-3935-E2B1-5043-608EC8E51476}"/>
              </a:ext>
            </a:extLst>
          </p:cNvPr>
          <p:cNvCxnSpPr>
            <a:cxnSpLocks/>
          </p:cNvCxnSpPr>
          <p:nvPr userDrawn="1"/>
        </p:nvCxnSpPr>
        <p:spPr>
          <a:xfrm>
            <a:off x="9368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96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36832A-41B6-5B3A-3272-DCC2CB3AC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88952" cy="6318328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49190B56-D10E-0E79-688D-C4CAEC3649BA}"/>
              </a:ext>
            </a:extLst>
          </p:cNvPr>
          <p:cNvGrpSpPr/>
          <p:nvPr userDrawn="1"/>
        </p:nvGrpSpPr>
        <p:grpSpPr>
          <a:xfrm>
            <a:off x="9789718" y="94590"/>
            <a:ext cx="1203437" cy="6132474"/>
            <a:chOff x="9753494" y="94590"/>
            <a:chExt cx="1203437" cy="6132474"/>
          </a:xfrm>
          <a:solidFill>
            <a:schemeClr val="accent1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91A0E9C-59ED-34EA-EB1A-7CB80206A39B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FD1B0D3-A454-112B-1F02-93369C1F4E24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15553B4-6DEB-DDB4-1446-1E7475A68134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A66A1CB-A306-10DC-649B-527520A059FE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6EAE0F-BD56-C952-03F4-5E35FC1BAB11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04AD48D-83C0-B75C-441F-28285C437C00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4E0E8CA-069A-0FF9-594B-8B41882F58A9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EEBB8C2-72DB-4B05-D3DD-62740D3CEC76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38B5C8C-11F3-E5AC-CF44-F65604C6EB27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B6C7307-DBDE-6E8E-958C-C551AD3D71A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EBBAF6B-813C-2F56-6895-95330ED71FB4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E1C0771-CA7A-7D20-88A0-BCF5D97FE63F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B2ACF67-E100-4494-2D2E-6A3BA73C78E6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DF5BCD-546E-D6FA-F916-B959545F31E9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6DB0D85-DECB-B200-525E-7A2611A2DB27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6EA5FF-79F6-6D08-8107-0DFFF79CF64F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C9CC742-96CC-962D-0A9F-930DB6E16009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sp>
        <p:nvSpPr>
          <p:cNvPr id="97" name="Do not remove" hidden="1">
            <a:extLst>
              <a:ext uri="{FF2B5EF4-FFF2-40B4-BE49-F238E27FC236}">
                <a16:creationId xmlns:a16="http://schemas.microsoft.com/office/drawing/2014/main" id="{D2142778-1665-7187-CF4E-1A87D592EB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0326" y="2507936"/>
            <a:ext cx="8224167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rPr dirty="0"/>
              <a:t>Black Divider – Title Case, 30 pts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6643A00-3935-E2B1-5043-608EC8E51476}"/>
              </a:ext>
            </a:extLst>
          </p:cNvPr>
          <p:cNvCxnSpPr>
            <a:cxnSpLocks/>
          </p:cNvCxnSpPr>
          <p:nvPr userDrawn="1"/>
        </p:nvCxnSpPr>
        <p:spPr>
          <a:xfrm>
            <a:off x="9368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36832A-41B6-5B3A-3272-DCC2CB3AC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88952" cy="6318328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49190B56-D10E-0E79-688D-C4CAEC3649BA}"/>
              </a:ext>
            </a:extLst>
          </p:cNvPr>
          <p:cNvGrpSpPr/>
          <p:nvPr userDrawn="1"/>
        </p:nvGrpSpPr>
        <p:grpSpPr>
          <a:xfrm>
            <a:off x="9789718" y="94590"/>
            <a:ext cx="1203437" cy="6132474"/>
            <a:chOff x="9753494" y="94590"/>
            <a:chExt cx="1203437" cy="6132474"/>
          </a:xfrm>
          <a:solidFill>
            <a:srgbClr val="595959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91A0E9C-59ED-34EA-EB1A-7CB80206A39B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FD1B0D3-A454-112B-1F02-93369C1F4E24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15553B4-6DEB-DDB4-1446-1E7475A68134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A66A1CB-A306-10DC-649B-527520A059FE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6EAE0F-BD56-C952-03F4-5E35FC1BAB11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04AD48D-83C0-B75C-441F-28285C437C00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4E0E8CA-069A-0FF9-594B-8B41882F58A9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EEBB8C2-72DB-4B05-D3DD-62740D3CEC76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38B5C8C-11F3-E5AC-CF44-F65604C6EB27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B6C7307-DBDE-6E8E-958C-C551AD3D71A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EBBAF6B-813C-2F56-6895-95330ED71FB4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E1C0771-CA7A-7D20-88A0-BCF5D97FE63F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B2ACF67-E100-4494-2D2E-6A3BA73C78E6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DF5BCD-546E-D6FA-F916-B959545F31E9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6DB0D85-DECB-B200-525E-7A2611A2DB27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6EA5FF-79F6-6D08-8107-0DFFF79CF64F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C9CC742-96CC-962D-0A9F-930DB6E16009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sp>
        <p:nvSpPr>
          <p:cNvPr id="97" name="Do not remove" hidden="1">
            <a:extLst>
              <a:ext uri="{FF2B5EF4-FFF2-40B4-BE49-F238E27FC236}">
                <a16:creationId xmlns:a16="http://schemas.microsoft.com/office/drawing/2014/main" id="{D2142778-1665-7187-CF4E-1A87D592EB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0325" y="2507936"/>
            <a:ext cx="8224171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rPr dirty="0"/>
              <a:t>Black Divider – Title Case, 30 pts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6643A00-3935-E2B1-5043-608EC8E51476}"/>
              </a:ext>
            </a:extLst>
          </p:cNvPr>
          <p:cNvCxnSpPr>
            <a:cxnSpLocks/>
          </p:cNvCxnSpPr>
          <p:nvPr userDrawn="1"/>
        </p:nvCxnSpPr>
        <p:spPr>
          <a:xfrm>
            <a:off x="9368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605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0326" y="2507936"/>
            <a:ext cx="8224171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t>White Divider – Title Case, 30 pts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D95BB5-0206-4581-E3B2-ABC43F6BD72B}"/>
              </a:ext>
            </a:extLst>
          </p:cNvPr>
          <p:cNvCxnSpPr>
            <a:cxnSpLocks/>
          </p:cNvCxnSpPr>
          <p:nvPr userDrawn="1"/>
        </p:nvCxnSpPr>
        <p:spPr>
          <a:xfrm>
            <a:off x="9368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B22B054-1FA6-C1AC-A0C3-1424A14C8CA8}"/>
              </a:ext>
            </a:extLst>
          </p:cNvPr>
          <p:cNvGrpSpPr/>
          <p:nvPr userDrawn="1"/>
        </p:nvGrpSpPr>
        <p:grpSpPr>
          <a:xfrm>
            <a:off x="9789718" y="94590"/>
            <a:ext cx="1203437" cy="6132474"/>
            <a:chOff x="9753494" y="94590"/>
            <a:chExt cx="1203437" cy="6132474"/>
          </a:xfrm>
          <a:solidFill>
            <a:srgbClr val="FF6600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3448382-7BCD-F7F4-1557-FF9BB1A1D10C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E68D43E-C9E8-A7C2-10DC-8CBC4DC12B55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DB84DC7-7ED3-CF8D-8CA1-F0D9B4ED84AE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E5D6ED4-F171-B690-7D91-C5187B5B3DFC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748B318-6EFE-1051-776E-7F4F0D08B63C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F5A4570-5C0C-BFB8-5F2D-AF9683DA24F8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C0FCEF0-33D4-4549-5261-B03FE7A2F840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AE7F7F8-E09B-21AD-A8CC-AADB663511E3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80B4213-6244-2230-9F7C-47893D994ADA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5F4F432-DA43-69DA-F58D-9172FC084A57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5E61DE8-8A2F-C201-AAE2-FD6B15C7AE3E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4E6BF3-D639-6B42-896A-814B47CF20D4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3BD0851-116D-3018-598B-722EB0565718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D810BCB-557C-F602-F002-8E860F63D398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A64BA3F-70D5-EDCE-4A80-8F3829303CF1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73D204E-3142-40DA-0061-4F4C090F4775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EC9B98E-E422-5B13-624A-CB4107FE5666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3613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0326" y="2507936"/>
            <a:ext cx="8224171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t>White Divider – Title Case, 30 pts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D95BB5-0206-4581-E3B2-ABC43F6BD72B}"/>
              </a:ext>
            </a:extLst>
          </p:cNvPr>
          <p:cNvCxnSpPr>
            <a:cxnSpLocks/>
          </p:cNvCxnSpPr>
          <p:nvPr userDrawn="1"/>
        </p:nvCxnSpPr>
        <p:spPr>
          <a:xfrm>
            <a:off x="9368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B22B054-1FA6-C1AC-A0C3-1424A14C8CA8}"/>
              </a:ext>
            </a:extLst>
          </p:cNvPr>
          <p:cNvGrpSpPr/>
          <p:nvPr userDrawn="1"/>
        </p:nvGrpSpPr>
        <p:grpSpPr>
          <a:xfrm>
            <a:off x="9789718" y="94590"/>
            <a:ext cx="1203437" cy="6132474"/>
            <a:chOff x="9753494" y="94590"/>
            <a:chExt cx="1203437" cy="6132474"/>
          </a:xfrm>
          <a:solidFill>
            <a:srgbClr val="6699CC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3448382-7BCD-F7F4-1557-FF9BB1A1D10C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E68D43E-C9E8-A7C2-10DC-8CBC4DC12B55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DB84DC7-7ED3-CF8D-8CA1-F0D9B4ED84AE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E5D6ED4-F171-B690-7D91-C5187B5B3DFC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748B318-6EFE-1051-776E-7F4F0D08B63C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F5A4570-5C0C-BFB8-5F2D-AF9683DA24F8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C0FCEF0-33D4-4549-5261-B03FE7A2F840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AE7F7F8-E09B-21AD-A8CC-AADB663511E3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80B4213-6244-2230-9F7C-47893D994ADA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5F4F432-DA43-69DA-F58D-9172FC084A57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5E61DE8-8A2F-C201-AAE2-FD6B15C7AE3E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4E6BF3-D639-6B42-896A-814B47CF20D4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3BD0851-116D-3018-598B-722EB0565718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D810BCB-557C-F602-F002-8E860F63D398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A64BA3F-70D5-EDCE-4A80-8F3829303CF1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73D204E-3142-40DA-0061-4F4C090F4775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EC9B98E-E422-5B13-624A-CB4107FE5666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657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indow blinds with a city in the background&#10;&#10;Description automatically generated">
            <a:extLst>
              <a:ext uri="{FF2B5EF4-FFF2-40B4-BE49-F238E27FC236}">
                <a16:creationId xmlns:a16="http://schemas.microsoft.com/office/drawing/2014/main" id="{E517BE45-2181-26E5-7A03-363DC7B33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04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0326" y="2507936"/>
            <a:ext cx="8224171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t>White Divider – Title Case, 30 pts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D95BB5-0206-4581-E3B2-ABC43F6BD72B}"/>
              </a:ext>
            </a:extLst>
          </p:cNvPr>
          <p:cNvCxnSpPr>
            <a:cxnSpLocks/>
          </p:cNvCxnSpPr>
          <p:nvPr userDrawn="1"/>
        </p:nvCxnSpPr>
        <p:spPr>
          <a:xfrm>
            <a:off x="936830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B22B054-1FA6-C1AC-A0C3-1424A14C8CA8}"/>
              </a:ext>
            </a:extLst>
          </p:cNvPr>
          <p:cNvGrpSpPr/>
          <p:nvPr userDrawn="1"/>
        </p:nvGrpSpPr>
        <p:grpSpPr>
          <a:xfrm>
            <a:off x="9789718" y="94590"/>
            <a:ext cx="1203437" cy="6132474"/>
            <a:chOff x="9753494" y="94590"/>
            <a:chExt cx="1203437" cy="6132474"/>
          </a:xfrm>
          <a:solidFill>
            <a:srgbClr val="D7D7D7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3448382-7BCD-F7F4-1557-FF9BB1A1D10C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E68D43E-C9E8-A7C2-10DC-8CBC4DC12B55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DB84DC7-7ED3-CF8D-8CA1-F0D9B4ED84AE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E5D6ED4-F171-B690-7D91-C5187B5B3DFC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748B318-6EFE-1051-776E-7F4F0D08B63C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F5A4570-5C0C-BFB8-5F2D-AF9683DA24F8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C0FCEF0-33D4-4549-5261-B03FE7A2F840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AE7F7F8-E09B-21AD-A8CC-AADB663511E3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80B4213-6244-2230-9F7C-47893D994ADA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5F4F432-DA43-69DA-F58D-9172FC084A57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5E61DE8-8A2F-C201-AAE2-FD6B15C7AE3E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4E6BF3-D639-6B42-896A-814B47CF20D4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3BD0851-116D-3018-598B-722EB0565718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D810BCB-557C-F602-F002-8E860F63D398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A64BA3F-70D5-EDCE-4A80-8F3829303CF1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73D204E-3142-40DA-0061-4F4C090F4775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EC9B98E-E422-5B13-624A-CB4107FE5666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1939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ivider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FBA60BA-30A9-FC0B-507F-22CB07A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88952" cy="63183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17AF8D-10FB-CF54-193C-7AA236E0AA8E}"/>
              </a:ext>
            </a:extLst>
          </p:cNvPr>
          <p:cNvGrpSpPr/>
          <p:nvPr userDrawn="1"/>
        </p:nvGrpSpPr>
        <p:grpSpPr>
          <a:xfrm>
            <a:off x="9798510" y="94590"/>
            <a:ext cx="1203437" cy="6132474"/>
            <a:chOff x="9753494" y="94590"/>
            <a:chExt cx="1203437" cy="6132474"/>
          </a:xfrm>
          <a:solidFill>
            <a:srgbClr val="FF660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BABEA-DD69-E97D-7CBB-1C74C8CC3DA4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9EDA84-A9CF-AE34-0C3D-5C6B4DB25FCD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D1CF83-653A-AC9B-44AB-AE0EACA128D3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4FB4EB-3D1E-B3D2-5486-8F85C7ADAA4C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708EF1-38D5-863D-BF3C-0F287167A68D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B49BEC-1037-6312-C419-DEC537F85EBB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7A15D1-27E1-D97A-1014-62F50992819A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FF8A30-23D9-C51F-A7B1-57766B4746C5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B2EBBD-5FB5-9F9D-D65A-DA930C996AA9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E551F4-3F26-9A57-C1F4-E49E4363ED8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E92F7D-6B7A-3BC7-E0FD-1FDF6F7113C3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5CE488-6146-97A8-0A73-71B68C1F1E5E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2EADA9B-16B4-190B-5F83-E4235180163E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516F45-995E-F29C-576D-75881BB61B49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27AC31-4A4C-EAE4-116F-AD4F89AF1A0C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F74262-5441-6B7F-2812-144215C99FA3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263C8-B7C1-9556-8E38-3BE3ADEF975C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01F2DCCC-3B0F-6406-B3CC-454439864A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4710" y="2507936"/>
            <a:ext cx="6782573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rPr dirty="0"/>
              <a:t>Icon Divider Slide (30 pt Title Case); insert icon to the left, resize and recolor if necessary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2FF1F0-809B-9E00-7746-2406C6F53596}"/>
              </a:ext>
            </a:extLst>
          </p:cNvPr>
          <p:cNvCxnSpPr>
            <a:cxnSpLocks/>
          </p:cNvCxnSpPr>
          <p:nvPr userDrawn="1"/>
        </p:nvCxnSpPr>
        <p:spPr>
          <a:xfrm>
            <a:off x="2030691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211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Divider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FBA60BA-30A9-FC0B-507F-22CB07A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88952" cy="63183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17AF8D-10FB-CF54-193C-7AA236E0AA8E}"/>
              </a:ext>
            </a:extLst>
          </p:cNvPr>
          <p:cNvGrpSpPr/>
          <p:nvPr userDrawn="1"/>
        </p:nvGrpSpPr>
        <p:grpSpPr>
          <a:xfrm>
            <a:off x="9798510" y="94590"/>
            <a:ext cx="1203437" cy="6132474"/>
            <a:chOff x="9753494" y="94590"/>
            <a:chExt cx="1203437" cy="6132474"/>
          </a:xfrm>
          <a:solidFill>
            <a:schemeClr val="accent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BABEA-DD69-E97D-7CBB-1C74C8CC3DA4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9EDA84-A9CF-AE34-0C3D-5C6B4DB25FCD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D1CF83-653A-AC9B-44AB-AE0EACA128D3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4FB4EB-3D1E-B3D2-5486-8F85C7ADAA4C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708EF1-38D5-863D-BF3C-0F287167A68D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B49BEC-1037-6312-C419-DEC537F85EBB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7A15D1-27E1-D97A-1014-62F50992819A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FF8A30-23D9-C51F-A7B1-57766B4746C5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B2EBBD-5FB5-9F9D-D65A-DA930C996AA9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E551F4-3F26-9A57-C1F4-E49E4363ED8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E92F7D-6B7A-3BC7-E0FD-1FDF6F7113C3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5CE488-6146-97A8-0A73-71B68C1F1E5E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2EADA9B-16B4-190B-5F83-E4235180163E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516F45-995E-F29C-576D-75881BB61B49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27AC31-4A4C-EAE4-116F-AD4F89AF1A0C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F74262-5441-6B7F-2812-144215C99FA3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263C8-B7C1-9556-8E38-3BE3ADEF975C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01F2DCCC-3B0F-6406-B3CC-454439864A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4710" y="2507936"/>
            <a:ext cx="6782573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rPr dirty="0"/>
              <a:t>Icon Divider Slide (30 pt Title Case); insert icon to the left, resize and recolor if necessary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2FF1F0-809B-9E00-7746-2406C6F53596}"/>
              </a:ext>
            </a:extLst>
          </p:cNvPr>
          <p:cNvCxnSpPr>
            <a:cxnSpLocks/>
          </p:cNvCxnSpPr>
          <p:nvPr userDrawn="1"/>
        </p:nvCxnSpPr>
        <p:spPr>
          <a:xfrm>
            <a:off x="2030691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8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 Divider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FBA60BA-30A9-FC0B-507F-22CB07A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88952" cy="63183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17AF8D-10FB-CF54-193C-7AA236E0AA8E}"/>
              </a:ext>
            </a:extLst>
          </p:cNvPr>
          <p:cNvGrpSpPr/>
          <p:nvPr userDrawn="1"/>
        </p:nvGrpSpPr>
        <p:grpSpPr>
          <a:xfrm>
            <a:off x="9798510" y="94590"/>
            <a:ext cx="1203437" cy="6132474"/>
            <a:chOff x="9753494" y="94590"/>
            <a:chExt cx="1203437" cy="6132474"/>
          </a:xfrm>
          <a:solidFill>
            <a:srgbClr val="595959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BABEA-DD69-E97D-7CBB-1C74C8CC3DA4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9EDA84-A9CF-AE34-0C3D-5C6B4DB25FCD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D1CF83-653A-AC9B-44AB-AE0EACA128D3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4FB4EB-3D1E-B3D2-5486-8F85C7ADAA4C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708EF1-38D5-863D-BF3C-0F287167A68D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B49BEC-1037-6312-C419-DEC537F85EBB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7A15D1-27E1-D97A-1014-62F50992819A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FF8A30-23D9-C51F-A7B1-57766B4746C5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B2EBBD-5FB5-9F9D-D65A-DA930C996AA9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E551F4-3F26-9A57-C1F4-E49E4363ED8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E92F7D-6B7A-3BC7-E0FD-1FDF6F7113C3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5CE488-6146-97A8-0A73-71B68C1F1E5E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2EADA9B-16B4-190B-5F83-E4235180163E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516F45-995E-F29C-576D-75881BB61B49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27AC31-4A4C-EAE4-116F-AD4F89AF1A0C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F74262-5441-6B7F-2812-144215C99FA3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263C8-B7C1-9556-8E38-3BE3ADEF975C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01F2DCCC-3B0F-6406-B3CC-454439864A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4710" y="2507936"/>
            <a:ext cx="6782573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rPr dirty="0"/>
              <a:t>Icon Divider Slide (30 pt Title Case); insert icon to the left, resize and recolor if necessary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2FF1F0-809B-9E00-7746-2406C6F53596}"/>
              </a:ext>
            </a:extLst>
          </p:cNvPr>
          <p:cNvCxnSpPr>
            <a:cxnSpLocks/>
          </p:cNvCxnSpPr>
          <p:nvPr userDrawn="1"/>
        </p:nvCxnSpPr>
        <p:spPr>
          <a:xfrm>
            <a:off x="2030691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35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4710" y="2507936"/>
            <a:ext cx="6791359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rPr dirty="0"/>
              <a:t>Icon Divider Slide (30 pt Title Case); insert icon to the left, resize and recolor if necessary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340F0B-FD99-8449-603F-F55283D0A8C8}"/>
              </a:ext>
            </a:extLst>
          </p:cNvPr>
          <p:cNvGrpSpPr/>
          <p:nvPr userDrawn="1"/>
        </p:nvGrpSpPr>
        <p:grpSpPr>
          <a:xfrm>
            <a:off x="9798510" y="94590"/>
            <a:ext cx="1203437" cy="6132474"/>
            <a:chOff x="9753494" y="94590"/>
            <a:chExt cx="1203437" cy="6132474"/>
          </a:xfrm>
          <a:solidFill>
            <a:srgbClr val="FF660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FEA4F7-A432-64A5-3614-BFB2B572469D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98F9A34-2F5A-1FA1-6F4A-0B41524EBDE6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249F90-3B76-2108-077B-E1322C2B0229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C0875-3310-E2BB-AC7B-A06C97541F77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60A0FFE-89C0-52F7-4A33-4B98C9D8B918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7B4BBCA-0EF1-A706-B656-026CBA3129F7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13693BA-6FFB-D0D6-971D-D665E34C9939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2311C4-3F63-64E4-FCD1-107E5757BB4A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4E3E842-A353-CF28-3DBF-D8C84DB9FF25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75F5D36-7800-DDCA-9B7E-5F247807677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B541ED5-D51E-0B86-DBB9-0302747F68CA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096EEA2-0E83-48C6-64BD-8BBAB8012B3C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43253E7-3FF0-9EEB-3D02-B52BB40F5B9B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394F5FC-62F2-5DA7-F634-99C793897814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5825239-11B9-2D8A-15A3-50A58B3796E2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9D61A9B-BD15-3B44-0772-4CD2639C3FE7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7905AEC-A064-DCF5-D6FC-C39F326EE443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C5A4160-7374-03EC-3BB0-C465FA6B9DF5}"/>
              </a:ext>
            </a:extLst>
          </p:cNvPr>
          <p:cNvCxnSpPr>
            <a:cxnSpLocks/>
          </p:cNvCxnSpPr>
          <p:nvPr userDrawn="1"/>
        </p:nvCxnSpPr>
        <p:spPr>
          <a:xfrm>
            <a:off x="2030691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061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4710" y="2507936"/>
            <a:ext cx="6791359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rPr dirty="0"/>
              <a:t>Icon Divider Slide (30 pt Title Case); insert icon to the left, resize and recolor if necessary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340F0B-FD99-8449-603F-F55283D0A8C8}"/>
              </a:ext>
            </a:extLst>
          </p:cNvPr>
          <p:cNvGrpSpPr/>
          <p:nvPr userDrawn="1"/>
        </p:nvGrpSpPr>
        <p:grpSpPr>
          <a:xfrm>
            <a:off x="9798510" y="94590"/>
            <a:ext cx="1203437" cy="6132474"/>
            <a:chOff x="9753494" y="94590"/>
            <a:chExt cx="1203437" cy="6132474"/>
          </a:xfrm>
          <a:solidFill>
            <a:schemeClr val="accent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FEA4F7-A432-64A5-3614-BFB2B572469D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98F9A34-2F5A-1FA1-6F4A-0B41524EBDE6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249F90-3B76-2108-077B-E1322C2B0229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C0875-3310-E2BB-AC7B-A06C97541F77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60A0FFE-89C0-52F7-4A33-4B98C9D8B918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7B4BBCA-0EF1-A706-B656-026CBA3129F7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13693BA-6FFB-D0D6-971D-D665E34C9939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2311C4-3F63-64E4-FCD1-107E5757BB4A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4E3E842-A353-CF28-3DBF-D8C84DB9FF25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75F5D36-7800-DDCA-9B7E-5F247807677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B541ED5-D51E-0B86-DBB9-0302747F68CA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096EEA2-0E83-48C6-64BD-8BBAB8012B3C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43253E7-3FF0-9EEB-3D02-B52BB40F5B9B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394F5FC-62F2-5DA7-F634-99C793897814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5825239-11B9-2D8A-15A3-50A58B3796E2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9D61A9B-BD15-3B44-0772-4CD2639C3FE7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7905AEC-A064-DCF5-D6FC-C39F326EE443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C5A4160-7374-03EC-3BB0-C465FA6B9DF5}"/>
              </a:ext>
            </a:extLst>
          </p:cNvPr>
          <p:cNvCxnSpPr>
            <a:cxnSpLocks/>
          </p:cNvCxnSpPr>
          <p:nvPr userDrawn="1"/>
        </p:nvCxnSpPr>
        <p:spPr>
          <a:xfrm>
            <a:off x="2030691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572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4710" y="2507936"/>
            <a:ext cx="6791359" cy="1308905"/>
          </a:xfrm>
        </p:spPr>
        <p:txBody>
          <a:bodyPr anchor="ctr">
            <a:noAutofit/>
          </a:bodyPr>
          <a:lstStyle>
            <a:lvl1pPr>
              <a:defRPr sz="3000" b="0" i="0"/>
            </a:lvl1pPr>
          </a:lstStyle>
          <a:p>
            <a:r>
              <a:rPr dirty="0"/>
              <a:t>Icon Divider Slide (30 pt Title Case); insert icon to the left, resize and recolor if necessary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340F0B-FD99-8449-603F-F55283D0A8C8}"/>
              </a:ext>
            </a:extLst>
          </p:cNvPr>
          <p:cNvGrpSpPr/>
          <p:nvPr userDrawn="1"/>
        </p:nvGrpSpPr>
        <p:grpSpPr>
          <a:xfrm>
            <a:off x="9798510" y="94590"/>
            <a:ext cx="1203437" cy="6132474"/>
            <a:chOff x="9753494" y="94590"/>
            <a:chExt cx="1203437" cy="6132474"/>
          </a:xfrm>
          <a:solidFill>
            <a:srgbClr val="D7D7D7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FEA4F7-A432-64A5-3614-BFB2B572469D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98F9A34-2F5A-1FA1-6F4A-0B41524EBDE6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7249F90-3B76-2108-077B-E1322C2B0229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C0875-3310-E2BB-AC7B-A06C97541F77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60A0FFE-89C0-52F7-4A33-4B98C9D8B918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7B4BBCA-0EF1-A706-B656-026CBA3129F7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13693BA-6FFB-D0D6-971D-D665E34C9939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2311C4-3F63-64E4-FCD1-107E5757BB4A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4E3E842-A353-CF28-3DBF-D8C84DB9FF25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75F5D36-7800-DDCA-9B7E-5F247807677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B541ED5-D51E-0B86-DBB9-0302747F68CA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096EEA2-0E83-48C6-64BD-8BBAB8012B3C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43253E7-3FF0-9EEB-3D02-B52BB40F5B9B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394F5FC-62F2-5DA7-F634-99C793897814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5825239-11B9-2D8A-15A3-50A58B3796E2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9D61A9B-BD15-3B44-0772-4CD2639C3FE7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7905AEC-A064-DCF5-D6FC-C39F326EE443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C5A4160-7374-03EC-3BB0-C465FA6B9DF5}"/>
              </a:ext>
            </a:extLst>
          </p:cNvPr>
          <p:cNvCxnSpPr>
            <a:cxnSpLocks/>
          </p:cNvCxnSpPr>
          <p:nvPr userDrawn="1"/>
        </p:nvCxnSpPr>
        <p:spPr>
          <a:xfrm>
            <a:off x="2030691" y="2455386"/>
            <a:ext cx="0" cy="1441238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646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Content Layouts</a:t>
            </a:r>
          </a:p>
        </p:txBody>
      </p:sp>
    </p:spTree>
    <p:extLst>
      <p:ext uri="{BB962C8B-B14F-4D97-AF65-F5344CB8AC3E}">
        <p14:creationId xmlns:p14="http://schemas.microsoft.com/office/powerpoint/2010/main" val="375397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2075" y="712158"/>
            <a:ext cx="9133053" cy="1041064"/>
          </a:xfrm>
        </p:spPr>
        <p:txBody>
          <a:bodyPr anchor="ctr"/>
          <a:lstStyle>
            <a:lvl1pPr>
              <a:defRPr b="0" i="0" baseline="0">
                <a:solidFill>
                  <a:srgbClr val="FF6600"/>
                </a:solidFill>
              </a:defRPr>
            </a:lvl1pPr>
          </a:lstStyle>
          <a:p>
            <a:r>
              <a:t>Agenda Header (28pt Title Case)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14614" y="1899240"/>
            <a:ext cx="8789248" cy="3663859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90015" y="1899242"/>
            <a:ext cx="0" cy="3663859"/>
          </a:xfrm>
          <a:prstGeom prst="line">
            <a:avLst/>
          </a:prstGeom>
          <a:ln w="127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5761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525292"/>
            <a:ext cx="10972800" cy="3317296"/>
          </a:xfrm>
        </p:spPr>
        <p:txBody>
          <a:bodyPr anchor="ctr">
            <a:noAutofit/>
          </a:bodyPr>
          <a:lstStyle>
            <a:lvl1pPr algn="ctr">
              <a:defRPr sz="4000" b="0" i="0" cap="none" baseline="0">
                <a:solidFill>
                  <a:srgbClr val="FF6600"/>
                </a:solidFill>
              </a:defRPr>
            </a:lvl1pPr>
          </a:lstStyle>
          <a:p>
            <a:r>
              <a:t>Add statement text here</a:t>
            </a:r>
          </a:p>
        </p:txBody>
      </p:sp>
    </p:spTree>
    <p:extLst>
      <p:ext uri="{BB962C8B-B14F-4D97-AF65-F5344CB8AC3E}">
        <p14:creationId xmlns:p14="http://schemas.microsoft.com/office/powerpoint/2010/main" val="285011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curtain&#10;&#10;Description automatically generated">
            <a:extLst>
              <a:ext uri="{FF2B5EF4-FFF2-40B4-BE49-F238E27FC236}">
                <a16:creationId xmlns:a16="http://schemas.microsoft.com/office/drawing/2014/main" id="{41DDB872-97AE-365D-C25D-6BF78EF0A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73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3FCC5E9F-C07C-EA9E-EE61-DE76AAB915D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1822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214858CF-5C90-3096-4B8A-CE3A71C184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60012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E124269-9A28-B0DD-48F2-674C5DC4C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9"/>
          <a:stretch/>
        </p:blipFill>
        <p:spPr>
          <a:xfrm>
            <a:off x="1524" y="0"/>
            <a:ext cx="12188952" cy="6318328"/>
          </a:xfrm>
          <a:prstGeom prst="rect">
            <a:avLst/>
          </a:prstGeom>
        </p:spPr>
      </p:pic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214858CF-5C90-3096-4B8A-CE3A71C184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46888"/>
            <a:ext cx="9215315" cy="86967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1C2DF2-C7A0-703C-913E-6D7C4CBDB5CB}"/>
              </a:ext>
            </a:extLst>
          </p:cNvPr>
          <p:cNvGrpSpPr/>
          <p:nvPr userDrawn="1"/>
        </p:nvGrpSpPr>
        <p:grpSpPr>
          <a:xfrm>
            <a:off x="9798510" y="94590"/>
            <a:ext cx="1203437" cy="6132474"/>
            <a:chOff x="9753494" y="94590"/>
            <a:chExt cx="1203437" cy="6132474"/>
          </a:xfrm>
          <a:solidFill>
            <a:srgbClr val="595959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A9BF33-0642-A6C9-74A8-258E1DC44772}"/>
                </a:ext>
              </a:extLst>
            </p:cNvPr>
            <p:cNvSpPr/>
            <p:nvPr userDrawn="1"/>
          </p:nvSpPr>
          <p:spPr>
            <a:xfrm>
              <a:off x="9753494" y="9459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CEA9D1-F1F8-7E88-39E5-88FF38D60C04}"/>
                </a:ext>
              </a:extLst>
            </p:cNvPr>
            <p:cNvSpPr/>
            <p:nvPr userDrawn="1"/>
          </p:nvSpPr>
          <p:spPr>
            <a:xfrm>
              <a:off x="9753494" y="46149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09AA9A-782A-2847-3EB4-41C5CC3A78AD}"/>
                </a:ext>
              </a:extLst>
            </p:cNvPr>
            <p:cNvSpPr/>
            <p:nvPr userDrawn="1"/>
          </p:nvSpPr>
          <p:spPr>
            <a:xfrm>
              <a:off x="9753494" y="82839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E25A2-BCC0-E207-08F7-D96B09049252}"/>
                </a:ext>
              </a:extLst>
            </p:cNvPr>
            <p:cNvSpPr/>
            <p:nvPr userDrawn="1"/>
          </p:nvSpPr>
          <p:spPr>
            <a:xfrm>
              <a:off x="9753494" y="119529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E2D580-D69C-2732-C3F5-A7154D745AF6}"/>
                </a:ext>
              </a:extLst>
            </p:cNvPr>
            <p:cNvSpPr/>
            <p:nvPr userDrawn="1"/>
          </p:nvSpPr>
          <p:spPr>
            <a:xfrm>
              <a:off x="9753494" y="156220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21C3FB-3B66-3BD4-7267-72F7FA168A56}"/>
                </a:ext>
              </a:extLst>
            </p:cNvPr>
            <p:cNvSpPr/>
            <p:nvPr userDrawn="1"/>
          </p:nvSpPr>
          <p:spPr>
            <a:xfrm>
              <a:off x="9753494" y="192910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7945BB-976C-BC63-A672-737552F985BE}"/>
                </a:ext>
              </a:extLst>
            </p:cNvPr>
            <p:cNvSpPr/>
            <p:nvPr userDrawn="1"/>
          </p:nvSpPr>
          <p:spPr>
            <a:xfrm>
              <a:off x="9753494" y="229600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15C2D9-BCDB-6A47-5DEF-0208B9E3038F}"/>
                </a:ext>
              </a:extLst>
            </p:cNvPr>
            <p:cNvSpPr/>
            <p:nvPr userDrawn="1"/>
          </p:nvSpPr>
          <p:spPr>
            <a:xfrm>
              <a:off x="9753494" y="2662911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5DC2C2-35C1-0851-FA23-E49983716C9A}"/>
                </a:ext>
              </a:extLst>
            </p:cNvPr>
            <p:cNvSpPr/>
            <p:nvPr userDrawn="1"/>
          </p:nvSpPr>
          <p:spPr>
            <a:xfrm>
              <a:off x="9753494" y="3029814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045F4-DF73-5B18-37D0-4375D1C46771}"/>
                </a:ext>
              </a:extLst>
            </p:cNvPr>
            <p:cNvSpPr/>
            <p:nvPr userDrawn="1"/>
          </p:nvSpPr>
          <p:spPr>
            <a:xfrm>
              <a:off x="9753494" y="3396717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5CC95F-BEDE-5198-9636-1A7B0FCE0415}"/>
                </a:ext>
              </a:extLst>
            </p:cNvPr>
            <p:cNvSpPr/>
            <p:nvPr userDrawn="1"/>
          </p:nvSpPr>
          <p:spPr>
            <a:xfrm>
              <a:off x="9753494" y="3763620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7ABE59-764F-9B4E-80F7-C8A20C3E17F5}"/>
                </a:ext>
              </a:extLst>
            </p:cNvPr>
            <p:cNvSpPr/>
            <p:nvPr userDrawn="1"/>
          </p:nvSpPr>
          <p:spPr>
            <a:xfrm>
              <a:off x="9753494" y="4130523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853F59-DD0C-13E0-1E10-13464E39323F}"/>
                </a:ext>
              </a:extLst>
            </p:cNvPr>
            <p:cNvSpPr/>
            <p:nvPr userDrawn="1"/>
          </p:nvSpPr>
          <p:spPr>
            <a:xfrm>
              <a:off x="9753494" y="4497426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991DFD-DB0C-4ADA-89A0-C4054B2888A2}"/>
                </a:ext>
              </a:extLst>
            </p:cNvPr>
            <p:cNvSpPr/>
            <p:nvPr userDrawn="1"/>
          </p:nvSpPr>
          <p:spPr>
            <a:xfrm>
              <a:off x="9753494" y="4864329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ECA7C7-AE68-1716-E9F6-27C51F328CAE}"/>
                </a:ext>
              </a:extLst>
            </p:cNvPr>
            <p:cNvSpPr/>
            <p:nvPr userDrawn="1"/>
          </p:nvSpPr>
          <p:spPr>
            <a:xfrm>
              <a:off x="9753494" y="5231232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09AC7A-7676-A458-7190-A95CACFAB156}"/>
                </a:ext>
              </a:extLst>
            </p:cNvPr>
            <p:cNvSpPr/>
            <p:nvPr userDrawn="1"/>
          </p:nvSpPr>
          <p:spPr>
            <a:xfrm>
              <a:off x="9753494" y="5598135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FB54BA-D30F-C9AF-9526-E765C3A55CBF}"/>
                </a:ext>
              </a:extLst>
            </p:cNvPr>
            <p:cNvSpPr/>
            <p:nvPr userDrawn="1"/>
          </p:nvSpPr>
          <p:spPr>
            <a:xfrm>
              <a:off x="9753494" y="5965038"/>
              <a:ext cx="1203437" cy="2620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7865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4167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524001"/>
            <a:ext cx="5430520" cy="461010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524001"/>
            <a:ext cx="5410200" cy="461010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0709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Hor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524000"/>
            <a:ext cx="10972799" cy="210312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</a:t>
            </a:r>
          </a:p>
          <a:p>
            <a:pPr lvl="4"/>
            <a:r>
              <a:t>Fifth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599" y="4034562"/>
            <a:ext cx="10972799" cy="210312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6600"/>
          </a:solidFill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85227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Horiz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524000"/>
            <a:ext cx="10972798" cy="210312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599" y="4034561"/>
            <a:ext cx="10972798" cy="210312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6600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30719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Horiz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09600" y="1524000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09599" y="4034561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64965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Horiz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6699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09600" y="1524000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09599" y="4034561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38905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Horiz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09600" y="1524000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09599" y="4034561"/>
            <a:ext cx="10972798" cy="210312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3798959"/>
            <a:ext cx="10972800" cy="914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65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blueprint&#10;&#10;Description automatically generated">
            <a:extLst>
              <a:ext uri="{FF2B5EF4-FFF2-40B4-BE49-F238E27FC236}">
                <a16:creationId xmlns:a16="http://schemas.microsoft.com/office/drawing/2014/main" id="{CC1A7E86-5882-49C3-E6E2-23C68F1B24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-1"/>
            <a:ext cx="2147887" cy="68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5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266025-9E1B-4550-80B7-4233B95E453E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654FB-2923-4D8C-81B0-C376356E3083}"/>
              </a:ext>
            </a:extLst>
          </p:cNvPr>
          <p:cNvSpPr/>
          <p:nvPr/>
        </p:nvSpPr>
        <p:spPr>
          <a:xfrm>
            <a:off x="755737" y="1475752"/>
            <a:ext cx="10753030" cy="4313749"/>
          </a:xfrm>
          <a:prstGeom prst="rect">
            <a:avLst/>
          </a:prstGeom>
          <a:solidFill>
            <a:srgbClr val="FF6600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A706AB-1841-43B8-B8CA-8AD6FD12B33A}"/>
              </a:ext>
            </a:extLst>
          </p:cNvPr>
          <p:cNvSpPr/>
          <p:nvPr/>
        </p:nvSpPr>
        <p:spPr>
          <a:xfrm>
            <a:off x="632815" y="1603565"/>
            <a:ext cx="10753344" cy="43159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5981" y="1861232"/>
            <a:ext cx="10431439" cy="3866747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5964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 Gray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1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 baseline="0">
                <a:solidFill>
                  <a:srgbClr val="797979"/>
                </a:solidFill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9pPr>
          </a:lstStyle>
          <a:p>
            <a:pPr lvl="0"/>
            <a:r>
              <a:t>*Footnote/source info goes here. </a:t>
            </a:r>
          </a:p>
        </p:txBody>
      </p:sp>
    </p:spTree>
    <p:extLst>
      <p:ext uri="{BB962C8B-B14F-4D97-AF65-F5344CB8AC3E}">
        <p14:creationId xmlns:p14="http://schemas.microsoft.com/office/powerpoint/2010/main" val="10124983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>
          <a:xfrm>
            <a:off x="609600" y="1524000"/>
            <a:ext cx="10972800" cy="4610099"/>
          </a:xfrm>
        </p:spPr>
        <p:txBody>
          <a:bodyPr rtlCol="0">
            <a:normAutofit/>
          </a:bodyPr>
          <a:lstStyle>
            <a:lvl1pPr>
              <a:buNone/>
              <a:defRPr b="0" i="0">
                <a:latin typeface="+mn-lt"/>
              </a:defRPr>
            </a:lvl1pPr>
          </a:lstStyle>
          <a:p>
            <a:pPr lvl="0"/>
            <a:r>
              <a:rPr dirty="0"/>
              <a:t>Click icon to add table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9pPr>
          </a:lstStyle>
          <a:p>
            <a:pPr lvl="0"/>
            <a:r>
              <a:t>*Footnote/source info goes here. </a:t>
            </a:r>
          </a:p>
        </p:txBody>
      </p:sp>
    </p:spTree>
    <p:extLst>
      <p:ext uri="{BB962C8B-B14F-4D97-AF65-F5344CB8AC3E}">
        <p14:creationId xmlns:p14="http://schemas.microsoft.com/office/powerpoint/2010/main" val="33897822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llustrative Backgroun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1554641"/>
            <a:ext cx="10972800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Content Layouts </a:t>
            </a:r>
            <a:br>
              <a:rPr sz="8800" dirty="0">
                <a:solidFill>
                  <a:srgbClr val="FFFFFF"/>
                </a:solidFill>
              </a:rPr>
            </a:br>
            <a:r>
              <a:rPr sz="8800" dirty="0">
                <a:solidFill>
                  <a:srgbClr val="FFFFFF"/>
                </a:solidFill>
              </a:rPr>
              <a:t>With Illustrative Backgrounds</a:t>
            </a:r>
          </a:p>
        </p:txBody>
      </p:sp>
    </p:spTree>
    <p:extLst>
      <p:ext uri="{BB962C8B-B14F-4D97-AF65-F5344CB8AC3E}">
        <p14:creationId xmlns:p14="http://schemas.microsoft.com/office/powerpoint/2010/main" val="36235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@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8077200" y="1597235"/>
            <a:ext cx="4114800" cy="46474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172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@ on 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30"/>
          <a:stretch/>
        </p:blipFill>
        <p:spPr>
          <a:xfrm>
            <a:off x="0" y="1130020"/>
            <a:ext cx="3824867" cy="42976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78163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5837"/>
            <a:ext cx="6253708" cy="4598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1988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pic>
        <p:nvPicPr>
          <p:cNvPr id="3282" name="Picture 3281" descr="A black and white image of a world map&#10;&#10;Description automatically generated with low confidence">
            <a:extLst>
              <a:ext uri="{FF2B5EF4-FFF2-40B4-BE49-F238E27FC236}">
                <a16:creationId xmlns:a16="http://schemas.microsoft.com/office/drawing/2014/main" id="{C5A3C60E-36A9-48A8-9533-08D59839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"/>
          <a:stretch/>
        </p:blipFill>
        <p:spPr>
          <a:xfrm>
            <a:off x="0" y="1130021"/>
            <a:ext cx="12191999" cy="5194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 hidden="1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90002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Big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C6FEC5-18A7-48A1-A37D-E3EB265FDA63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D52D2EF-121D-48A6-8FB5-914013177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"/>
          <a:stretch/>
        </p:blipFill>
        <p:spPr>
          <a:xfrm>
            <a:off x="0" y="1130772"/>
            <a:ext cx="12192000" cy="5194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7168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Wire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pic>
        <p:nvPicPr>
          <p:cNvPr id="19" name="Picture 18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7DF020C5-9200-41B0-856A-631F6CEAD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" b="2"/>
          <a:stretch/>
        </p:blipFill>
        <p:spPr>
          <a:xfrm>
            <a:off x="7642989" y="1130018"/>
            <a:ext cx="4549011" cy="51945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46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F18B862-6C5E-71EA-AA49-2760928AE8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-1"/>
            <a:ext cx="2146294" cy="68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47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 Rectangular Conn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6596A50-2CBB-4E6C-985C-F16CB820F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63666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r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Chart Layouts</a:t>
            </a:r>
          </a:p>
        </p:txBody>
      </p:sp>
    </p:spTree>
    <p:extLst>
      <p:ext uri="{BB962C8B-B14F-4D97-AF65-F5344CB8AC3E}">
        <p14:creationId xmlns:p14="http://schemas.microsoft.com/office/powerpoint/2010/main" val="269783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396790"/>
            <a:ext cx="10972800" cy="406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612648" y="1803190"/>
            <a:ext cx="1097280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609600" y="1948924"/>
            <a:ext cx="10972800" cy="4185176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9pPr>
          </a:lstStyle>
          <a:p>
            <a:pPr lvl="0"/>
            <a:r>
              <a:t>*Footnote/source info goes here. </a:t>
            </a:r>
          </a:p>
        </p:txBody>
      </p:sp>
    </p:spTree>
    <p:extLst>
      <p:ext uri="{BB962C8B-B14F-4D97-AF65-F5344CB8AC3E}">
        <p14:creationId xmlns:p14="http://schemas.microsoft.com/office/powerpoint/2010/main" val="31044524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or Table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1130021"/>
            <a:ext cx="7632192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3852" y="1393326"/>
            <a:ext cx="6827520" cy="406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503852" y="1799726"/>
            <a:ext cx="682752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503852" y="1856232"/>
            <a:ext cx="6827520" cy="4299926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8145128" y="1856232"/>
            <a:ext cx="3538873" cy="4299926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b="0" i="0"/>
            </a:lvl1pPr>
            <a:lvl2pPr marL="228600">
              <a:defRPr b="0" i="0"/>
            </a:lvl2pPr>
            <a:lvl3pPr marL="548640" indent="-228600">
              <a:defRPr b="0" i="0"/>
            </a:lvl3pPr>
            <a:lvl4pPr marL="868680">
              <a:defRPr b="0" i="0"/>
            </a:lvl4pPr>
            <a:lvl5pPr marL="1188720"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9pPr>
          </a:lstStyle>
          <a:p>
            <a:pPr lvl="0"/>
            <a:r>
              <a:t>*Footnote/source info goes here. </a:t>
            </a:r>
          </a:p>
        </p:txBody>
      </p:sp>
    </p:spTree>
    <p:extLst>
      <p:ext uri="{BB962C8B-B14F-4D97-AF65-F5344CB8AC3E}">
        <p14:creationId xmlns:p14="http://schemas.microsoft.com/office/powerpoint/2010/main" val="34295944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130021"/>
            <a:ext cx="6110855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0980" y="1385515"/>
            <a:ext cx="5096256" cy="40233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500980" y="1801368"/>
            <a:ext cx="5096256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498765" y="1854288"/>
            <a:ext cx="5098473" cy="42798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587744" y="1854288"/>
            <a:ext cx="5096256" cy="427981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9pPr>
          </a:lstStyle>
          <a:p>
            <a:pPr lvl="0"/>
            <a:r>
              <a:t>*Footnote/source info goes here. </a:t>
            </a:r>
          </a:p>
        </p:txBody>
      </p:sp>
    </p:spTree>
    <p:extLst>
      <p:ext uri="{BB962C8B-B14F-4D97-AF65-F5344CB8AC3E}">
        <p14:creationId xmlns:p14="http://schemas.microsoft.com/office/powerpoint/2010/main" val="23709538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Charts on Gray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6096000" y="1130021"/>
            <a:ext cx="6096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1130021"/>
            <a:ext cx="6096000" cy="5194579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0980" y="1385515"/>
            <a:ext cx="5096256" cy="40233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500980" y="1801368"/>
            <a:ext cx="5096256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498765" y="1854288"/>
            <a:ext cx="5098473" cy="4279813"/>
          </a:xfrm>
        </p:spPr>
        <p:txBody>
          <a:bodyPr>
            <a:normAutofit/>
          </a:bodyPr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587744" y="1385515"/>
            <a:ext cx="5096256" cy="40233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6" name="Media Placeholder 2"/>
          <p:cNvSpPr>
            <a:spLocks noGrp="1"/>
          </p:cNvSpPr>
          <p:nvPr>
            <p:ph type="media" sz="quarter" idx="32" hasCustomPrompt="1"/>
          </p:nvPr>
        </p:nvSpPr>
        <p:spPr>
          <a:xfrm>
            <a:off x="6587744" y="1801368"/>
            <a:ext cx="5096256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587744" y="1854288"/>
            <a:ext cx="5096256" cy="4279812"/>
          </a:xfrm>
        </p:spPr>
        <p:txBody>
          <a:bodyPr>
            <a:normAutofit/>
          </a:bodyPr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9pPr>
          </a:lstStyle>
          <a:p>
            <a:pPr lvl="0"/>
            <a:r>
              <a:t>*Footnote/source info goes here. </a:t>
            </a:r>
          </a:p>
        </p:txBody>
      </p:sp>
    </p:spTree>
    <p:extLst>
      <p:ext uri="{BB962C8B-B14F-4D97-AF65-F5344CB8AC3E}">
        <p14:creationId xmlns:p14="http://schemas.microsoft.com/office/powerpoint/2010/main" val="39402643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 Illustration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016" t="-1189" r="-2466" b="1189"/>
          <a:stretch/>
        </p:blipFill>
        <p:spPr>
          <a:xfrm>
            <a:off x="7673" y="1725837"/>
            <a:ext cx="4155554" cy="45987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395133" y="1385515"/>
            <a:ext cx="8288867" cy="40233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3393440" y="1801368"/>
            <a:ext cx="829056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3395133" y="1834176"/>
            <a:ext cx="8288867" cy="4299925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9pPr>
          </a:lstStyle>
          <a:p>
            <a:pPr lvl="0"/>
            <a:r>
              <a:t>*Footnote/source info goes here. </a:t>
            </a:r>
          </a:p>
        </p:txBody>
      </p:sp>
    </p:spTree>
    <p:extLst>
      <p:ext uri="{BB962C8B-B14F-4D97-AF65-F5344CB8AC3E}">
        <p14:creationId xmlns:p14="http://schemas.microsoft.com/office/powerpoint/2010/main" val="5458937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 Columns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1130021"/>
            <a:ext cx="7990627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" y="1130021"/>
            <a:ext cx="4186787" cy="5194579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3852" y="1393326"/>
            <a:ext cx="3535680" cy="406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2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503852" y="1799726"/>
            <a:ext cx="353568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503852" y="1856232"/>
            <a:ext cx="3535680" cy="4274422"/>
          </a:xfrm>
        </p:spPr>
        <p:txBody>
          <a:bodyPr>
            <a:normAutofit/>
          </a:bodyPr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321548" y="1393326"/>
            <a:ext cx="3535680" cy="4064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t>Chart Header (16 pt)</a:t>
            </a:r>
          </a:p>
        </p:txBody>
      </p:sp>
      <p:sp>
        <p:nvSpPr>
          <p:cNvPr id="15" name="Media Placeholder 2"/>
          <p:cNvSpPr>
            <a:spLocks noGrp="1"/>
          </p:cNvSpPr>
          <p:nvPr>
            <p:ph type="media" sz="quarter" idx="34" hasCustomPrompt="1"/>
          </p:nvPr>
        </p:nvSpPr>
        <p:spPr>
          <a:xfrm>
            <a:off x="4321548" y="1799726"/>
            <a:ext cx="3535680" cy="914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35" hasCustomPrompt="1"/>
          </p:nvPr>
        </p:nvSpPr>
        <p:spPr>
          <a:xfrm>
            <a:off x="4321548" y="1856232"/>
            <a:ext cx="3535680" cy="4274421"/>
          </a:xfrm>
        </p:spPr>
        <p:txBody>
          <a:bodyPr>
            <a:normAutofit/>
          </a:bodyPr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145128" y="1856232"/>
            <a:ext cx="3538873" cy="4277868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b="0" i="0"/>
            </a:lvl1pPr>
            <a:lvl2pPr marL="228600">
              <a:defRPr b="0" i="0"/>
            </a:lvl2pPr>
            <a:lvl3pPr marL="548640" indent="-228600">
              <a:defRPr b="0" i="0"/>
            </a:lvl3pPr>
            <a:lvl4pPr marL="868680">
              <a:defRPr b="0" i="0"/>
            </a:lvl4pPr>
            <a:lvl5pPr marL="1188720">
              <a:defRPr b="0" i="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0069" y="6333336"/>
            <a:ext cx="9634062" cy="239650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" b="0" i="0">
                <a:solidFill>
                  <a:srgbClr val="797979"/>
                </a:solidFill>
              </a:defRPr>
            </a:lvl1pPr>
            <a:lvl2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2pPr>
            <a:lvl3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3pPr>
            <a:lvl4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4pPr>
            <a:lvl5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5pPr>
            <a:lvl6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6pPr>
            <a:lvl7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7pPr>
            <a:lvl8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8pPr>
            <a:lvl9pPr marL="0" indent="0">
              <a:spcBef>
                <a:spcPts val="0"/>
              </a:spcBef>
              <a:buNone/>
              <a:defRPr sz="600">
                <a:solidFill>
                  <a:srgbClr val="797979"/>
                </a:solidFill>
              </a:defRPr>
            </a:lvl9pPr>
          </a:lstStyle>
          <a:p>
            <a:pPr lvl="0"/>
            <a:r>
              <a:t>*Footnote/source info goes here. </a:t>
            </a:r>
          </a:p>
        </p:txBody>
      </p:sp>
    </p:spTree>
    <p:extLst>
      <p:ext uri="{BB962C8B-B14F-4D97-AF65-F5344CB8AC3E}">
        <p14:creationId xmlns:p14="http://schemas.microsoft.com/office/powerpoint/2010/main" val="13926564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d Tex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4D9152-4A2F-4ACE-9A46-E4916C90D64F}"/>
              </a:ext>
            </a:extLst>
          </p:cNvPr>
          <p:cNvSpPr txBox="1"/>
          <p:nvPr/>
        </p:nvSpPr>
        <p:spPr>
          <a:xfrm>
            <a:off x="609600" y="2773436"/>
            <a:ext cx="109728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sz="8800" dirty="0">
                <a:solidFill>
                  <a:srgbClr val="FFFFFF"/>
                </a:solidFill>
              </a:rPr>
              <a:t>Boxed Text Layouts</a:t>
            </a:r>
          </a:p>
        </p:txBody>
      </p:sp>
    </p:spTree>
    <p:extLst>
      <p:ext uri="{BB962C8B-B14F-4D97-AF65-F5344CB8AC3E}">
        <p14:creationId xmlns:p14="http://schemas.microsoft.com/office/powerpoint/2010/main" val="227551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0284" y="1388176"/>
            <a:ext cx="5213351" cy="47459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92441" y="1380680"/>
            <a:ext cx="5213351" cy="4753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26810" y="1524000"/>
            <a:ext cx="4940300" cy="4474274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5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540501" y="1526237"/>
            <a:ext cx="4940300" cy="4474274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756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ight&#10;&#10;Description automatically generated">
            <a:extLst>
              <a:ext uri="{FF2B5EF4-FFF2-40B4-BE49-F238E27FC236}">
                <a16:creationId xmlns:a16="http://schemas.microsoft.com/office/drawing/2014/main" id="{23FA6C37-173D-6D38-3A30-FA1D72D191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9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92225" y="1828800"/>
            <a:ext cx="3793446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15330" y="1828800"/>
            <a:ext cx="3793446" cy="36195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264421" y="2056792"/>
            <a:ext cx="2649054" cy="123946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5" name="Media Placeholder 2"/>
          <p:cNvSpPr>
            <a:spLocks noGrp="1"/>
          </p:cNvSpPr>
          <p:nvPr>
            <p:ph type="media" sz="quarter" idx="31" hasCustomPrompt="1"/>
          </p:nvPr>
        </p:nvSpPr>
        <p:spPr>
          <a:xfrm>
            <a:off x="2264421" y="3611118"/>
            <a:ext cx="2649054" cy="9144"/>
          </a:xfrm>
          <a:prstGeom prst="rect">
            <a:avLst/>
          </a:prstGeom>
          <a:solidFill>
            <a:srgbClr val="FF6600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2264421" y="3980842"/>
            <a:ext cx="2649054" cy="123946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287525" y="2056792"/>
            <a:ext cx="2649054" cy="123946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8" name="Media Placeholder 2"/>
          <p:cNvSpPr>
            <a:spLocks noGrp="1"/>
          </p:cNvSpPr>
          <p:nvPr>
            <p:ph type="media" sz="quarter" idx="34" hasCustomPrompt="1"/>
          </p:nvPr>
        </p:nvSpPr>
        <p:spPr>
          <a:xfrm>
            <a:off x="7287526" y="3611118"/>
            <a:ext cx="2649054" cy="9144"/>
          </a:xfrm>
          <a:prstGeom prst="rect">
            <a:avLst/>
          </a:prstGeom>
          <a:solidFill>
            <a:srgbClr val="FF6600"/>
          </a:solidFill>
        </p:spPr>
        <p:txBody>
          <a:bodyPr/>
          <a:lstStyle>
            <a:lvl1pPr marL="0" indent="0">
              <a:buNone/>
              <a:defRPr b="0" i="0"/>
            </a:lvl1pPr>
          </a:lstStyle>
          <a:p>
            <a:r>
              <a:rPr dirty="0"/>
              <a:t> 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287525" y="3980842"/>
            <a:ext cx="2649054" cy="123946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75061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terlocking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4A9FBB-76DB-4F80-915D-6F321B85EC5D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7770" y="1986228"/>
            <a:ext cx="5375194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97770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6351373" y="1986228"/>
            <a:ext cx="5375194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351373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5611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terlocking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35E1FE-0BE3-4491-ABDE-9729AAEE37AB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6510" y="1986228"/>
            <a:ext cx="3435136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9651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4389120" y="1986228"/>
            <a:ext cx="3435136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438912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8290874" y="1986228"/>
            <a:ext cx="3435136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8290874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351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406130-1F7C-4610-B6F8-CFAD474A07CF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500624" y="1986228"/>
            <a:ext cx="2515660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50" hasCustomPrompt="1"/>
          </p:nvPr>
        </p:nvSpPr>
        <p:spPr bwMode="white">
          <a:xfrm>
            <a:off x="500624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5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3404366" y="1986228"/>
            <a:ext cx="2515660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57" hasCustomPrompt="1"/>
          </p:nvPr>
        </p:nvSpPr>
        <p:spPr bwMode="white">
          <a:xfrm>
            <a:off x="3404366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6308108" y="1986228"/>
            <a:ext cx="2515660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58" hasCustomPrompt="1"/>
          </p:nvPr>
        </p:nvSpPr>
        <p:spPr bwMode="white">
          <a:xfrm>
            <a:off x="6308108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9211851" y="1986228"/>
            <a:ext cx="2515660" cy="698004"/>
          </a:xfrm>
          <a:solidFill>
            <a:srgbClr val="FF6600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59" hasCustomPrompt="1"/>
          </p:nvPr>
        </p:nvSpPr>
        <p:spPr bwMode="white">
          <a:xfrm>
            <a:off x="9211851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06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terlocking Text Colum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6C28F8-3413-4BC4-8E6C-B449C39B74C1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7770" y="1986228"/>
            <a:ext cx="5375194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97770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6351373" y="1986228"/>
            <a:ext cx="5375194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351373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252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terlocking Text Colum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C45BF8-9D82-4AFC-83A0-56456B98A21F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6510" y="1986228"/>
            <a:ext cx="3435136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9651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4389120" y="1986228"/>
            <a:ext cx="3435136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438912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8290874" y="1986228"/>
            <a:ext cx="3435136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8290874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732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Text Colum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8B34A1-5372-4619-A121-3E9F3EF67E6F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500624" y="1986228"/>
            <a:ext cx="2515660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50" hasCustomPrompt="1"/>
          </p:nvPr>
        </p:nvSpPr>
        <p:spPr bwMode="white">
          <a:xfrm>
            <a:off x="500624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5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3404366" y="1986228"/>
            <a:ext cx="2515660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57" hasCustomPrompt="1"/>
          </p:nvPr>
        </p:nvSpPr>
        <p:spPr bwMode="white">
          <a:xfrm>
            <a:off x="3404366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6308108" y="1986228"/>
            <a:ext cx="2515660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58" hasCustomPrompt="1"/>
          </p:nvPr>
        </p:nvSpPr>
        <p:spPr bwMode="white">
          <a:xfrm>
            <a:off x="6308108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9211851" y="1986228"/>
            <a:ext cx="2515660" cy="698004"/>
          </a:xfrm>
          <a:solidFill>
            <a:srgbClr val="6699CC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59" hasCustomPrompt="1"/>
          </p:nvPr>
        </p:nvSpPr>
        <p:spPr bwMode="white">
          <a:xfrm>
            <a:off x="9211851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31454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terlocking Text Column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36233B-5264-4323-B495-1D4042772F73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7770" y="1986228"/>
            <a:ext cx="5375194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97770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6351373" y="1986228"/>
            <a:ext cx="5375194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351373" y="2695868"/>
            <a:ext cx="5375194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912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terlocking Text Column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F0AF50-334D-4D26-B4BE-02AC9CA5B20D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96510" y="1986228"/>
            <a:ext cx="3435136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9651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4389120" y="1986228"/>
            <a:ext cx="3435136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4389120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8290874" y="1986228"/>
            <a:ext cx="3435136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8290874" y="2695868"/>
            <a:ext cx="3435136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 b="0" i="0">
                <a:solidFill>
                  <a:srgbClr val="000000"/>
                </a:solidFill>
              </a:defRPr>
            </a:lvl4pPr>
            <a:lvl5pPr marL="1463040" indent="-182880">
              <a:defRPr sz="1100" b="0" i="0">
                <a:solidFill>
                  <a:srgbClr val="000000"/>
                </a:solidFill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653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terlocking Text Column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5D80BD-AD9D-4A68-9C75-A83E1234EE68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gradFill>
            <a:gsLst>
              <a:gs pos="13000">
                <a:schemeClr val="bg1">
                  <a:lumMod val="75000"/>
                  <a:alpha val="50000"/>
                </a:schemeClr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55000"/>
                </a:schemeClr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tIns="182880" rIns="182880" rtlCol="0" anchor="t" anchorCtr="0"/>
          <a:lstStyle/>
          <a:p>
            <a:pPr>
              <a:lnSpc>
                <a:spcPct val="90000"/>
              </a:lnSpc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500624" y="1986228"/>
            <a:ext cx="2515660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50" hasCustomPrompt="1"/>
          </p:nvPr>
        </p:nvSpPr>
        <p:spPr bwMode="white">
          <a:xfrm>
            <a:off x="500624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5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3404366" y="1986228"/>
            <a:ext cx="2515660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57" hasCustomPrompt="1"/>
          </p:nvPr>
        </p:nvSpPr>
        <p:spPr bwMode="white">
          <a:xfrm>
            <a:off x="3404366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6308108" y="1986228"/>
            <a:ext cx="2515660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58" hasCustomPrompt="1"/>
          </p:nvPr>
        </p:nvSpPr>
        <p:spPr bwMode="white">
          <a:xfrm>
            <a:off x="6308108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9211851" y="1986228"/>
            <a:ext cx="2515660" cy="698004"/>
          </a:xfrm>
          <a:solidFill>
            <a:srgbClr val="666666"/>
          </a:solidFill>
        </p:spPr>
        <p:txBody>
          <a:bodyPr lIns="182880" tIns="91440" rIns="182880" b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59" hasCustomPrompt="1"/>
          </p:nvPr>
        </p:nvSpPr>
        <p:spPr bwMode="white">
          <a:xfrm>
            <a:off x="9211851" y="2695868"/>
            <a:ext cx="2515660" cy="2847282"/>
          </a:xfrm>
          <a:solidFill>
            <a:srgbClr val="FFFFFF"/>
          </a:solidFill>
          <a:ln>
            <a:noFill/>
          </a:ln>
        </p:spPr>
        <p:txBody>
          <a:bodyPr lIns="228600" tIns="274320" rIns="228600" anchor="t" anchorCtr="0">
            <a:noAutofit/>
          </a:bodyPr>
          <a:lstStyle>
            <a:lvl1pPr marL="182880" indent="-182880">
              <a:defRPr sz="1600" b="0" i="0">
                <a:solidFill>
                  <a:srgbClr val="000000"/>
                </a:solidFill>
              </a:defRPr>
            </a:lvl1pPr>
            <a:lvl2pPr marL="463550" indent="-228600">
              <a:defRPr sz="1400" b="0" i="0">
                <a:solidFill>
                  <a:srgbClr val="000000"/>
                </a:solidFill>
              </a:defRPr>
            </a:lvl2pPr>
            <a:lvl3pPr marL="682625" indent="-182563">
              <a:defRPr sz="1200" b="0" i="0">
                <a:solidFill>
                  <a:srgbClr val="000000"/>
                </a:solidFill>
              </a:defRPr>
            </a:lvl3pPr>
            <a:lvl4pPr marL="1143000" indent="-182880">
              <a:defRPr sz="1100"/>
            </a:lvl4pPr>
            <a:lvl5pPr marL="1463040" indent="-182880">
              <a:defRPr sz="1100"/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95215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A4A3A4"/>
          </p15:clr>
        </p15:guide>
        <p15:guide id="2" orient="horz" pos="3432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24 Title Slid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FFB20E6-1801-EA7B-3262-3A03BABC6B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A48235AD-CFDA-EBBA-4A7A-ACE6CD00BA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7294" y="1181561"/>
            <a:ext cx="6400801" cy="2246972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800" b="0" i="0"/>
            </a:lvl1pPr>
          </a:lstStyle>
          <a:p>
            <a:r>
              <a:rPr dirty="0"/>
              <a:t>Presentation Name</a:t>
            </a:r>
            <a:br>
              <a:rPr dirty="0"/>
            </a:br>
            <a:r>
              <a:rPr dirty="0"/>
              <a:t>Title Case, 28 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7294" y="3892043"/>
            <a:ext cx="6400801" cy="96287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First Name Last Name, 19 pt</a:t>
            </a:r>
            <a:br>
              <a:rPr/>
            </a:br>
            <a:r>
              <a:t>Title, 19 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7294" y="4949985"/>
            <a:ext cx="6400801" cy="627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dirty="0"/>
          </a:p>
        </p:txBody>
      </p:sp>
      <p:grpSp>
        <p:nvGrpSpPr>
          <p:cNvPr id="115" name="logo">
            <a:extLst>
              <a:ext uri="{FF2B5EF4-FFF2-40B4-BE49-F238E27FC236}">
                <a16:creationId xmlns:a16="http://schemas.microsoft.com/office/drawing/2014/main" id="{55D2F832-FA6A-7C76-0B2A-C4492B33EC0C}"/>
              </a:ext>
            </a:extLst>
          </p:cNvPr>
          <p:cNvGrpSpPr/>
          <p:nvPr/>
        </p:nvGrpSpPr>
        <p:grpSpPr>
          <a:xfrm>
            <a:off x="10399166" y="288515"/>
            <a:ext cx="1304318" cy="654046"/>
            <a:chOff x="0" y="0"/>
            <a:chExt cx="1304317" cy="6540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AAF1E21A-BDB7-A6BA-EEA2-8CC11FECE301}"/>
                </a:ext>
              </a:extLst>
            </p:cNvPr>
            <p:cNvSpPr/>
            <p:nvPr/>
          </p:nvSpPr>
          <p:spPr>
            <a:xfrm>
              <a:off x="1220742" y="565616"/>
              <a:ext cx="83576" cy="81419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3C757071-CB50-8536-8F9C-C477CA9C2237}"/>
                </a:ext>
              </a:extLst>
            </p:cNvPr>
            <p:cNvSpPr/>
            <p:nvPr/>
          </p:nvSpPr>
          <p:spPr>
            <a:xfrm>
              <a:off x="973790" y="194649"/>
              <a:ext cx="253423" cy="45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6" y="0"/>
                  </a:moveTo>
                  <a:lnTo>
                    <a:pt x="10984" y="17713"/>
                  </a:lnTo>
                  <a:lnTo>
                    <a:pt x="15028" y="0"/>
                  </a:lnTo>
                  <a:lnTo>
                    <a:pt x="21600" y="0"/>
                  </a:lnTo>
                  <a:lnTo>
                    <a:pt x="15626" y="21600"/>
                  </a:lnTo>
                  <a:lnTo>
                    <a:pt x="6158" y="21600"/>
                  </a:lnTo>
                  <a:lnTo>
                    <a:pt x="0" y="0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5116AB8-4634-B97E-99F3-A3493DE869F4}"/>
                </a:ext>
              </a:extLst>
            </p:cNvPr>
            <p:cNvSpPr/>
            <p:nvPr/>
          </p:nvSpPr>
          <p:spPr>
            <a:xfrm>
              <a:off x="-1" y="0"/>
              <a:ext cx="172005" cy="64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7" y="6498"/>
                  </a:moveTo>
                  <a:lnTo>
                    <a:pt x="0" y="6498"/>
                  </a:lnTo>
                  <a:lnTo>
                    <a:pt x="0" y="8460"/>
                  </a:lnTo>
                  <a:lnTo>
                    <a:pt x="5417" y="8460"/>
                  </a:lnTo>
                  <a:lnTo>
                    <a:pt x="5417" y="21600"/>
                  </a:lnTo>
                  <a:lnTo>
                    <a:pt x="14761" y="21600"/>
                  </a:lnTo>
                  <a:lnTo>
                    <a:pt x="14761" y="8460"/>
                  </a:lnTo>
                  <a:lnTo>
                    <a:pt x="21600" y="8460"/>
                  </a:lnTo>
                  <a:lnTo>
                    <a:pt x="21600" y="6498"/>
                  </a:lnTo>
                  <a:lnTo>
                    <a:pt x="14761" y="6498"/>
                  </a:lnTo>
                  <a:lnTo>
                    <a:pt x="14761" y="3402"/>
                  </a:lnTo>
                  <a:lnTo>
                    <a:pt x="15100" y="2790"/>
                  </a:lnTo>
                  <a:lnTo>
                    <a:pt x="15371" y="2574"/>
                  </a:lnTo>
                  <a:lnTo>
                    <a:pt x="15912" y="2340"/>
                  </a:lnTo>
                  <a:lnTo>
                    <a:pt x="16792" y="2196"/>
                  </a:lnTo>
                  <a:lnTo>
                    <a:pt x="17605" y="2124"/>
                  </a:lnTo>
                  <a:lnTo>
                    <a:pt x="18485" y="2034"/>
                  </a:lnTo>
                  <a:lnTo>
                    <a:pt x="21600" y="2034"/>
                  </a:lnTo>
                  <a:lnTo>
                    <a:pt x="21600" y="0"/>
                  </a:lnTo>
                  <a:lnTo>
                    <a:pt x="15100" y="0"/>
                  </a:lnTo>
                  <a:lnTo>
                    <a:pt x="12256" y="144"/>
                  </a:lnTo>
                  <a:lnTo>
                    <a:pt x="9683" y="378"/>
                  </a:lnTo>
                  <a:lnTo>
                    <a:pt x="8803" y="522"/>
                  </a:lnTo>
                  <a:lnTo>
                    <a:pt x="7990" y="684"/>
                  </a:lnTo>
                  <a:lnTo>
                    <a:pt x="6568" y="1134"/>
                  </a:lnTo>
                  <a:lnTo>
                    <a:pt x="5959" y="1656"/>
                  </a:lnTo>
                  <a:lnTo>
                    <a:pt x="5417" y="2268"/>
                  </a:lnTo>
                  <a:lnTo>
                    <a:pt x="5417" y="649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19" name="Rectangle 18">
              <a:extLst>
                <a:ext uri="{FF2B5EF4-FFF2-40B4-BE49-F238E27FC236}">
                  <a16:creationId xmlns:a16="http://schemas.microsoft.com/office/drawing/2014/main" id="{4C155CD4-4E24-3804-D6CC-517FCA1CD241}"/>
                </a:ext>
              </a:extLst>
            </p:cNvPr>
            <p:cNvSpPr/>
            <p:nvPr/>
          </p:nvSpPr>
          <p:spPr>
            <a:xfrm>
              <a:off x="194650" y="194649"/>
              <a:ext cx="74949" cy="452386"/>
            </a:xfrm>
            <a:prstGeom prst="rect">
              <a:avLst/>
            </a:pr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5AC86E5A-F59E-3F3B-E4DD-15CB2A518A62}"/>
                </a:ext>
              </a:extLst>
            </p:cNvPr>
            <p:cNvSpPr/>
            <p:nvPr/>
          </p:nvSpPr>
          <p:spPr>
            <a:xfrm>
              <a:off x="543510" y="190336"/>
              <a:ext cx="232935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50" y="11905"/>
                  </a:moveTo>
                  <a:lnTo>
                    <a:pt x="21600" y="11905"/>
                  </a:lnTo>
                  <a:lnTo>
                    <a:pt x="21600" y="5475"/>
                  </a:lnTo>
                  <a:lnTo>
                    <a:pt x="21400" y="4094"/>
                  </a:lnTo>
                  <a:lnTo>
                    <a:pt x="20800" y="2939"/>
                  </a:lnTo>
                  <a:lnTo>
                    <a:pt x="19950" y="1984"/>
                  </a:lnTo>
                  <a:lnTo>
                    <a:pt x="18700" y="1256"/>
                  </a:lnTo>
                  <a:lnTo>
                    <a:pt x="17200" y="628"/>
                  </a:lnTo>
                  <a:lnTo>
                    <a:pt x="15300" y="201"/>
                  </a:lnTo>
                  <a:lnTo>
                    <a:pt x="13200" y="0"/>
                  </a:lnTo>
                  <a:lnTo>
                    <a:pt x="8200" y="0"/>
                  </a:lnTo>
                  <a:lnTo>
                    <a:pt x="5900" y="201"/>
                  </a:lnTo>
                  <a:lnTo>
                    <a:pt x="4000" y="628"/>
                  </a:lnTo>
                  <a:lnTo>
                    <a:pt x="2500" y="1256"/>
                  </a:lnTo>
                  <a:lnTo>
                    <a:pt x="1450" y="1984"/>
                  </a:lnTo>
                  <a:lnTo>
                    <a:pt x="650" y="2939"/>
                  </a:lnTo>
                  <a:lnTo>
                    <a:pt x="0" y="4094"/>
                  </a:lnTo>
                  <a:lnTo>
                    <a:pt x="0" y="16125"/>
                  </a:lnTo>
                  <a:lnTo>
                    <a:pt x="200" y="17380"/>
                  </a:lnTo>
                  <a:lnTo>
                    <a:pt x="650" y="18536"/>
                  </a:lnTo>
                  <a:lnTo>
                    <a:pt x="1700" y="19490"/>
                  </a:lnTo>
                  <a:lnTo>
                    <a:pt x="2950" y="20219"/>
                  </a:lnTo>
                  <a:lnTo>
                    <a:pt x="4400" y="20872"/>
                  </a:lnTo>
                  <a:lnTo>
                    <a:pt x="6300" y="21273"/>
                  </a:lnTo>
                  <a:lnTo>
                    <a:pt x="8400" y="21500"/>
                  </a:lnTo>
                  <a:lnTo>
                    <a:pt x="10700" y="21600"/>
                  </a:lnTo>
                  <a:lnTo>
                    <a:pt x="13000" y="21500"/>
                  </a:lnTo>
                  <a:lnTo>
                    <a:pt x="15100" y="21273"/>
                  </a:lnTo>
                  <a:lnTo>
                    <a:pt x="17000" y="20872"/>
                  </a:lnTo>
                  <a:lnTo>
                    <a:pt x="18450" y="20344"/>
                  </a:lnTo>
                  <a:lnTo>
                    <a:pt x="19750" y="19591"/>
                  </a:lnTo>
                  <a:lnTo>
                    <a:pt x="20800" y="18636"/>
                  </a:lnTo>
                  <a:lnTo>
                    <a:pt x="21400" y="17481"/>
                  </a:lnTo>
                  <a:lnTo>
                    <a:pt x="21600" y="16125"/>
                  </a:lnTo>
                  <a:lnTo>
                    <a:pt x="21600" y="14442"/>
                  </a:lnTo>
                  <a:lnTo>
                    <a:pt x="14700" y="14442"/>
                  </a:lnTo>
                  <a:lnTo>
                    <a:pt x="14900" y="16426"/>
                  </a:lnTo>
                  <a:lnTo>
                    <a:pt x="14700" y="17481"/>
                  </a:lnTo>
                  <a:lnTo>
                    <a:pt x="14250" y="17908"/>
                  </a:lnTo>
                  <a:lnTo>
                    <a:pt x="13850" y="18234"/>
                  </a:lnTo>
                  <a:lnTo>
                    <a:pt x="13450" y="18536"/>
                  </a:lnTo>
                  <a:lnTo>
                    <a:pt x="12600" y="18762"/>
                  </a:lnTo>
                  <a:lnTo>
                    <a:pt x="11950" y="18862"/>
                  </a:lnTo>
                  <a:lnTo>
                    <a:pt x="9850" y="18862"/>
                  </a:lnTo>
                  <a:lnTo>
                    <a:pt x="9050" y="18762"/>
                  </a:lnTo>
                  <a:lnTo>
                    <a:pt x="8400" y="18536"/>
                  </a:lnTo>
                  <a:lnTo>
                    <a:pt x="7750" y="18234"/>
                  </a:lnTo>
                  <a:lnTo>
                    <a:pt x="7350" y="17908"/>
                  </a:lnTo>
                  <a:lnTo>
                    <a:pt x="7150" y="17481"/>
                  </a:lnTo>
                  <a:lnTo>
                    <a:pt x="6950" y="16426"/>
                  </a:lnTo>
                  <a:lnTo>
                    <a:pt x="6950" y="11905"/>
                  </a:lnTo>
                  <a:close/>
                  <a:moveTo>
                    <a:pt x="6950" y="4722"/>
                  </a:moveTo>
                  <a:lnTo>
                    <a:pt x="7150" y="3893"/>
                  </a:lnTo>
                  <a:lnTo>
                    <a:pt x="7350" y="3466"/>
                  </a:lnTo>
                  <a:lnTo>
                    <a:pt x="7750" y="3039"/>
                  </a:lnTo>
                  <a:lnTo>
                    <a:pt x="8200" y="2738"/>
                  </a:lnTo>
                  <a:lnTo>
                    <a:pt x="8800" y="2512"/>
                  </a:lnTo>
                  <a:lnTo>
                    <a:pt x="9650" y="2311"/>
                  </a:lnTo>
                  <a:lnTo>
                    <a:pt x="11950" y="2311"/>
                  </a:lnTo>
                  <a:lnTo>
                    <a:pt x="12800" y="2512"/>
                  </a:lnTo>
                  <a:lnTo>
                    <a:pt x="13450" y="2738"/>
                  </a:lnTo>
                  <a:lnTo>
                    <a:pt x="14050" y="3039"/>
                  </a:lnTo>
                  <a:lnTo>
                    <a:pt x="14500" y="3466"/>
                  </a:lnTo>
                  <a:lnTo>
                    <a:pt x="14700" y="3893"/>
                  </a:lnTo>
                  <a:lnTo>
                    <a:pt x="14700" y="9067"/>
                  </a:lnTo>
                  <a:lnTo>
                    <a:pt x="6950" y="9067"/>
                  </a:lnTo>
                  <a:lnTo>
                    <a:pt x="6950" y="4722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A68CCF4D-64C2-28A2-9BC1-14EC8BBC29D2}"/>
                </a:ext>
              </a:extLst>
            </p:cNvPr>
            <p:cNvSpPr/>
            <p:nvPr/>
          </p:nvSpPr>
          <p:spPr>
            <a:xfrm>
              <a:off x="298715" y="190336"/>
              <a:ext cx="219993" cy="46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18" y="9268"/>
                  </a:moveTo>
                  <a:lnTo>
                    <a:pt x="10482" y="7887"/>
                  </a:lnTo>
                  <a:lnTo>
                    <a:pt x="8682" y="6832"/>
                  </a:lnTo>
                  <a:lnTo>
                    <a:pt x="8259" y="6430"/>
                  </a:lnTo>
                  <a:lnTo>
                    <a:pt x="8047" y="6003"/>
                  </a:lnTo>
                  <a:lnTo>
                    <a:pt x="7782" y="4948"/>
                  </a:lnTo>
                  <a:lnTo>
                    <a:pt x="7782" y="3893"/>
                  </a:lnTo>
                  <a:lnTo>
                    <a:pt x="8047" y="3567"/>
                  </a:lnTo>
                  <a:lnTo>
                    <a:pt x="8259" y="3140"/>
                  </a:lnTo>
                  <a:lnTo>
                    <a:pt x="8682" y="2939"/>
                  </a:lnTo>
                  <a:lnTo>
                    <a:pt x="9159" y="2738"/>
                  </a:lnTo>
                  <a:lnTo>
                    <a:pt x="9794" y="2612"/>
                  </a:lnTo>
                  <a:lnTo>
                    <a:pt x="10906" y="2512"/>
                  </a:lnTo>
                  <a:lnTo>
                    <a:pt x="11806" y="2612"/>
                  </a:lnTo>
                  <a:lnTo>
                    <a:pt x="12494" y="2738"/>
                  </a:lnTo>
                  <a:lnTo>
                    <a:pt x="13129" y="2939"/>
                  </a:lnTo>
                  <a:lnTo>
                    <a:pt x="13341" y="3140"/>
                  </a:lnTo>
                  <a:lnTo>
                    <a:pt x="13818" y="3567"/>
                  </a:lnTo>
                  <a:lnTo>
                    <a:pt x="13818" y="3893"/>
                  </a:lnTo>
                  <a:lnTo>
                    <a:pt x="14029" y="4948"/>
                  </a:lnTo>
                  <a:lnTo>
                    <a:pt x="14029" y="6957"/>
                  </a:lnTo>
                  <a:lnTo>
                    <a:pt x="21124" y="6957"/>
                  </a:lnTo>
                  <a:lnTo>
                    <a:pt x="21124" y="3667"/>
                  </a:lnTo>
                  <a:lnTo>
                    <a:pt x="20912" y="2838"/>
                  </a:lnTo>
                  <a:lnTo>
                    <a:pt x="20488" y="2110"/>
                  </a:lnTo>
                  <a:lnTo>
                    <a:pt x="19588" y="1457"/>
                  </a:lnTo>
                  <a:lnTo>
                    <a:pt x="18265" y="929"/>
                  </a:lnTo>
                  <a:lnTo>
                    <a:pt x="16676" y="527"/>
                  </a:lnTo>
                  <a:lnTo>
                    <a:pt x="14929" y="201"/>
                  </a:lnTo>
                  <a:lnTo>
                    <a:pt x="12918" y="0"/>
                  </a:lnTo>
                  <a:lnTo>
                    <a:pt x="8471" y="0"/>
                  </a:lnTo>
                  <a:lnTo>
                    <a:pt x="6459" y="201"/>
                  </a:lnTo>
                  <a:lnTo>
                    <a:pt x="4712" y="527"/>
                  </a:lnTo>
                  <a:lnTo>
                    <a:pt x="3124" y="929"/>
                  </a:lnTo>
                  <a:lnTo>
                    <a:pt x="2012" y="1582"/>
                  </a:lnTo>
                  <a:lnTo>
                    <a:pt x="1112" y="2411"/>
                  </a:lnTo>
                  <a:lnTo>
                    <a:pt x="476" y="3567"/>
                  </a:lnTo>
                  <a:lnTo>
                    <a:pt x="265" y="4948"/>
                  </a:lnTo>
                  <a:lnTo>
                    <a:pt x="265" y="5375"/>
                  </a:lnTo>
                  <a:lnTo>
                    <a:pt x="476" y="6430"/>
                  </a:lnTo>
                  <a:lnTo>
                    <a:pt x="688" y="7058"/>
                  </a:lnTo>
                  <a:lnTo>
                    <a:pt x="1112" y="7786"/>
                  </a:lnTo>
                  <a:lnTo>
                    <a:pt x="1800" y="8540"/>
                  </a:lnTo>
                  <a:lnTo>
                    <a:pt x="3124" y="9368"/>
                  </a:lnTo>
                  <a:lnTo>
                    <a:pt x="4712" y="10323"/>
                  </a:lnTo>
                  <a:lnTo>
                    <a:pt x="6935" y="11277"/>
                  </a:lnTo>
                  <a:lnTo>
                    <a:pt x="8682" y="12006"/>
                  </a:lnTo>
                  <a:lnTo>
                    <a:pt x="11594" y="13161"/>
                  </a:lnTo>
                  <a:lnTo>
                    <a:pt x="12494" y="13688"/>
                  </a:lnTo>
                  <a:lnTo>
                    <a:pt x="13129" y="14115"/>
                  </a:lnTo>
                  <a:lnTo>
                    <a:pt x="13606" y="14542"/>
                  </a:lnTo>
                  <a:lnTo>
                    <a:pt x="14029" y="15070"/>
                  </a:lnTo>
                  <a:lnTo>
                    <a:pt x="14029" y="17481"/>
                  </a:lnTo>
                  <a:lnTo>
                    <a:pt x="13818" y="17908"/>
                  </a:lnTo>
                  <a:lnTo>
                    <a:pt x="13606" y="18234"/>
                  </a:lnTo>
                  <a:lnTo>
                    <a:pt x="13129" y="18536"/>
                  </a:lnTo>
                  <a:lnTo>
                    <a:pt x="12706" y="18762"/>
                  </a:lnTo>
                  <a:lnTo>
                    <a:pt x="11806" y="18963"/>
                  </a:lnTo>
                  <a:lnTo>
                    <a:pt x="9794" y="18963"/>
                  </a:lnTo>
                  <a:lnTo>
                    <a:pt x="8894" y="18762"/>
                  </a:lnTo>
                  <a:lnTo>
                    <a:pt x="8259" y="18536"/>
                  </a:lnTo>
                  <a:lnTo>
                    <a:pt x="8047" y="18335"/>
                  </a:lnTo>
                  <a:lnTo>
                    <a:pt x="7571" y="17807"/>
                  </a:lnTo>
                  <a:lnTo>
                    <a:pt x="7359" y="17180"/>
                  </a:lnTo>
                  <a:lnTo>
                    <a:pt x="7359" y="14542"/>
                  </a:lnTo>
                  <a:lnTo>
                    <a:pt x="0" y="14542"/>
                  </a:lnTo>
                  <a:lnTo>
                    <a:pt x="0" y="17280"/>
                  </a:lnTo>
                  <a:lnTo>
                    <a:pt x="265" y="18435"/>
                  </a:lnTo>
                  <a:lnTo>
                    <a:pt x="688" y="19390"/>
                  </a:lnTo>
                  <a:lnTo>
                    <a:pt x="1800" y="20118"/>
                  </a:lnTo>
                  <a:lnTo>
                    <a:pt x="3124" y="20746"/>
                  </a:lnTo>
                  <a:lnTo>
                    <a:pt x="4712" y="21173"/>
                  </a:lnTo>
                  <a:lnTo>
                    <a:pt x="6459" y="21399"/>
                  </a:lnTo>
                  <a:lnTo>
                    <a:pt x="8471" y="21500"/>
                  </a:lnTo>
                  <a:lnTo>
                    <a:pt x="10694" y="21600"/>
                  </a:lnTo>
                  <a:lnTo>
                    <a:pt x="12918" y="21500"/>
                  </a:lnTo>
                  <a:lnTo>
                    <a:pt x="14929" y="21399"/>
                  </a:lnTo>
                  <a:lnTo>
                    <a:pt x="16941" y="21073"/>
                  </a:lnTo>
                  <a:lnTo>
                    <a:pt x="18476" y="20646"/>
                  </a:lnTo>
                  <a:lnTo>
                    <a:pt x="19165" y="20344"/>
                  </a:lnTo>
                  <a:lnTo>
                    <a:pt x="19800" y="19917"/>
                  </a:lnTo>
                  <a:lnTo>
                    <a:pt x="20276" y="19490"/>
                  </a:lnTo>
                  <a:lnTo>
                    <a:pt x="20700" y="18963"/>
                  </a:lnTo>
                  <a:lnTo>
                    <a:pt x="21388" y="17807"/>
                  </a:lnTo>
                  <a:lnTo>
                    <a:pt x="21600" y="16326"/>
                  </a:lnTo>
                  <a:lnTo>
                    <a:pt x="21600" y="14844"/>
                  </a:lnTo>
                  <a:lnTo>
                    <a:pt x="21388" y="14015"/>
                  </a:lnTo>
                  <a:lnTo>
                    <a:pt x="20912" y="13161"/>
                  </a:lnTo>
                  <a:lnTo>
                    <a:pt x="20276" y="12533"/>
                  </a:lnTo>
                  <a:lnTo>
                    <a:pt x="19165" y="11805"/>
                  </a:lnTo>
                  <a:lnTo>
                    <a:pt x="17788" y="11051"/>
                  </a:lnTo>
                  <a:lnTo>
                    <a:pt x="13818" y="9268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9F35EB9A-D5A3-9273-4436-FCD61601CC16}"/>
                </a:ext>
              </a:extLst>
            </p:cNvPr>
            <p:cNvSpPr/>
            <p:nvPr/>
          </p:nvSpPr>
          <p:spPr>
            <a:xfrm>
              <a:off x="808256" y="190336"/>
              <a:ext cx="145045" cy="45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7" y="2346"/>
                  </a:moveTo>
                  <a:lnTo>
                    <a:pt x="10117" y="204"/>
                  </a:lnTo>
                  <a:lnTo>
                    <a:pt x="0" y="204"/>
                  </a:lnTo>
                  <a:lnTo>
                    <a:pt x="0" y="21600"/>
                  </a:lnTo>
                  <a:lnTo>
                    <a:pt x="11161" y="21600"/>
                  </a:lnTo>
                  <a:lnTo>
                    <a:pt x="11161" y="5865"/>
                  </a:lnTo>
                  <a:lnTo>
                    <a:pt x="11804" y="5228"/>
                  </a:lnTo>
                  <a:lnTo>
                    <a:pt x="12848" y="4692"/>
                  </a:lnTo>
                  <a:lnTo>
                    <a:pt x="14213" y="4259"/>
                  </a:lnTo>
                  <a:lnTo>
                    <a:pt x="17585" y="3851"/>
                  </a:lnTo>
                  <a:lnTo>
                    <a:pt x="19593" y="3723"/>
                  </a:lnTo>
                  <a:lnTo>
                    <a:pt x="21600" y="3723"/>
                  </a:lnTo>
                  <a:lnTo>
                    <a:pt x="21600" y="0"/>
                  </a:lnTo>
                  <a:lnTo>
                    <a:pt x="17906" y="102"/>
                  </a:lnTo>
                  <a:lnTo>
                    <a:pt x="16220" y="204"/>
                  </a:lnTo>
                  <a:lnTo>
                    <a:pt x="14855" y="408"/>
                  </a:lnTo>
                  <a:lnTo>
                    <a:pt x="13811" y="740"/>
                  </a:lnTo>
                  <a:lnTo>
                    <a:pt x="12526" y="1173"/>
                  </a:lnTo>
                  <a:lnTo>
                    <a:pt x="11483" y="1709"/>
                  </a:lnTo>
                  <a:lnTo>
                    <a:pt x="10439" y="2346"/>
                  </a:lnTo>
                  <a:lnTo>
                    <a:pt x="10117" y="2346"/>
                  </a:lnTo>
                  <a:close/>
                </a:path>
              </a:pathLst>
            </a:custGeom>
            <a:solidFill>
              <a:srgbClr val="FF6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0865B-C255-44BC-EBDA-4A7687E73916}"/>
              </a:ext>
            </a:extLst>
          </p:cNvPr>
          <p:cNvCxnSpPr>
            <a:cxnSpLocks/>
          </p:cNvCxnSpPr>
          <p:nvPr userDrawn="1"/>
        </p:nvCxnSpPr>
        <p:spPr>
          <a:xfrm>
            <a:off x="4117294" y="3681267"/>
            <a:ext cx="638461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rry image of circles&#10;&#10;Description automatically generated">
            <a:extLst>
              <a:ext uri="{FF2B5EF4-FFF2-40B4-BE49-F238E27FC236}">
                <a16:creationId xmlns:a16="http://schemas.microsoft.com/office/drawing/2014/main" id="{AB34695B-BF64-9A9A-5B8F-D0531B11F9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0"/>
            <a:ext cx="2146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28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oxes w Fille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1200" y="1418944"/>
            <a:ext cx="6742176" cy="52581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711200" y="1930994"/>
            <a:ext cx="6742176" cy="1737360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 b="0" i="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1200" y="3773257"/>
            <a:ext cx="6742176" cy="52581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66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6600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711200" y="4285307"/>
            <a:ext cx="6742176" cy="1737360"/>
          </a:xfrm>
        </p:spPr>
        <p:txBody>
          <a:bodyPr>
            <a:noAutofit/>
          </a:bodyPr>
          <a:lstStyle>
            <a:lvl1pPr>
              <a:defRPr sz="18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200" b="0" i="0"/>
            </a:lvl4pPr>
            <a:lvl5pPr>
              <a:defRPr sz="1200" b="0" i="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7911253" y="1116559"/>
            <a:ext cx="4280747" cy="5208041"/>
          </a:xfrm>
          <a:solidFill>
            <a:schemeClr val="accent1"/>
          </a:solidFill>
          <a:ln>
            <a:noFill/>
          </a:ln>
        </p:spPr>
        <p:txBody>
          <a:bodyPr lIns="155448" tIns="457200" rIns="320040" bIns="45720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800" b="0" i="0">
                <a:solidFill>
                  <a:schemeClr val="bg1"/>
                </a:solidFill>
              </a:defRPr>
            </a:lvl1pPr>
            <a:lvl2pPr marL="228600">
              <a:buClr>
                <a:schemeClr val="bg1"/>
              </a:buClr>
              <a:defRPr sz="1600" b="0" i="0">
                <a:solidFill>
                  <a:schemeClr val="bg1"/>
                </a:solidFill>
              </a:defRPr>
            </a:lvl2pPr>
            <a:lvl3pPr marL="548640" indent="-228600">
              <a:buClr>
                <a:schemeClr val="bg1"/>
              </a:buClr>
              <a:defRPr sz="1400" b="0" i="0">
                <a:solidFill>
                  <a:schemeClr val="bg1"/>
                </a:solidFill>
              </a:defRPr>
            </a:lvl3pPr>
            <a:lvl4pPr marL="868680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4pPr>
            <a:lvl5pPr marL="1188720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1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100"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 sz="1100"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4076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Callout Boxe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C44A4-3491-438B-8741-0A7F7EC58004}"/>
              </a:ext>
            </a:extLst>
          </p:cNvPr>
          <p:cNvSpPr/>
          <p:nvPr/>
        </p:nvSpPr>
        <p:spPr>
          <a:xfrm>
            <a:off x="4957552" y="1611086"/>
            <a:ext cx="6878307" cy="22669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27503-80B1-4306-978C-7E364D29779D}"/>
              </a:ext>
            </a:extLst>
          </p:cNvPr>
          <p:cNvSpPr/>
          <p:nvPr/>
        </p:nvSpPr>
        <p:spPr>
          <a:xfrm>
            <a:off x="4957552" y="3954201"/>
            <a:ext cx="6878309" cy="226698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7E147F-8FE8-4CA8-A3BD-BB9BD439C933}"/>
              </a:ext>
            </a:extLst>
          </p:cNvPr>
          <p:cNvSpPr/>
          <p:nvPr/>
        </p:nvSpPr>
        <p:spPr>
          <a:xfrm>
            <a:off x="356141" y="1611086"/>
            <a:ext cx="4520659" cy="461010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FA640-6510-4A2F-B498-5FC08C20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309662-FBC0-4E7E-99E1-98F6888B9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1621" y="4202323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97CF32-B40A-4200-AE36-9D2839F76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620" y="1859208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8E2A581-D653-4CE2-AB36-47BB8BCBC1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98" y="1859209"/>
            <a:ext cx="4010544" cy="4113858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800">
                <a:solidFill>
                  <a:schemeClr val="tx2"/>
                </a:solidFill>
              </a:defRPr>
            </a:lvl3pPr>
            <a:lvl4pPr marL="0" indent="0">
              <a:buNone/>
              <a:defRPr sz="1800">
                <a:solidFill>
                  <a:schemeClr val="tx2"/>
                </a:solidFill>
              </a:defRPr>
            </a:lvl4pPr>
            <a:lvl5pPr marL="0" indent="0">
              <a:buNone/>
              <a:defRPr sz="1800">
                <a:solidFill>
                  <a:schemeClr val="tx2"/>
                </a:solidFill>
              </a:defRPr>
            </a:lvl5pPr>
            <a:lvl6pPr marL="0" indent="0">
              <a:buNone/>
              <a:defRPr sz="1800">
                <a:solidFill>
                  <a:schemeClr val="tx2"/>
                </a:solidFill>
              </a:defRPr>
            </a:lvl6pPr>
            <a:lvl7pPr marL="0" indent="0">
              <a:buNone/>
              <a:defRPr sz="1800">
                <a:solidFill>
                  <a:schemeClr val="tx2"/>
                </a:solidFill>
              </a:defRPr>
            </a:lvl7pPr>
            <a:lvl8pPr marL="0" indent="0">
              <a:buNone/>
              <a:defRPr sz="1800">
                <a:solidFill>
                  <a:schemeClr val="tx2"/>
                </a:solidFill>
              </a:defRPr>
            </a:lvl8pPr>
            <a:lvl9pPr marL="0" indent="0">
              <a:buNone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56959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Callout Box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C44A4-3491-438B-8741-0A7F7EC58004}"/>
              </a:ext>
            </a:extLst>
          </p:cNvPr>
          <p:cNvSpPr/>
          <p:nvPr/>
        </p:nvSpPr>
        <p:spPr>
          <a:xfrm>
            <a:off x="4957552" y="1611086"/>
            <a:ext cx="6878307" cy="226698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27503-80B1-4306-978C-7E364D29779D}"/>
              </a:ext>
            </a:extLst>
          </p:cNvPr>
          <p:cNvSpPr/>
          <p:nvPr/>
        </p:nvSpPr>
        <p:spPr>
          <a:xfrm>
            <a:off x="4957552" y="3954201"/>
            <a:ext cx="6878309" cy="2266988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7E147F-8FE8-4CA8-A3BD-BB9BD439C933}"/>
              </a:ext>
            </a:extLst>
          </p:cNvPr>
          <p:cNvSpPr/>
          <p:nvPr/>
        </p:nvSpPr>
        <p:spPr>
          <a:xfrm>
            <a:off x="356141" y="1611086"/>
            <a:ext cx="4520659" cy="46101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FA640-6510-4A2F-B498-5FC08C20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309662-FBC0-4E7E-99E1-98F6888B9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1621" y="4202323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800">
                <a:solidFill>
                  <a:schemeClr val="tx1"/>
                </a:solidFill>
              </a:defRPr>
            </a:lvl3pPr>
            <a:lvl4pPr marL="0" indent="0">
              <a:buNone/>
              <a:defRPr sz="1800">
                <a:solidFill>
                  <a:schemeClr val="tx1"/>
                </a:solidFill>
              </a:defRPr>
            </a:lvl4pPr>
            <a:lvl5pPr marL="0" indent="0">
              <a:buNone/>
              <a:defRPr sz="1800">
                <a:solidFill>
                  <a:schemeClr val="tx1"/>
                </a:solidFill>
              </a:defRPr>
            </a:lvl5pPr>
            <a:lvl6pPr marL="0" indent="0">
              <a:buNone/>
              <a:defRPr sz="1800">
                <a:solidFill>
                  <a:schemeClr val="tx1"/>
                </a:solidFill>
              </a:defRPr>
            </a:lvl6pPr>
            <a:lvl7pPr marL="0" indent="0">
              <a:buNone/>
              <a:defRPr sz="1800">
                <a:solidFill>
                  <a:schemeClr val="tx1"/>
                </a:solidFill>
              </a:defRPr>
            </a:lvl7pPr>
            <a:lvl8pPr marL="0" indent="0">
              <a:buNone/>
              <a:defRPr sz="1800">
                <a:solidFill>
                  <a:schemeClr val="tx1"/>
                </a:solidFill>
              </a:defRPr>
            </a:lvl8pPr>
            <a:lvl9pPr marL="0" indent="0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97CF32-B40A-4200-AE36-9D2839F76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620" y="1859208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8E2A581-D653-4CE2-AB36-47BB8BCBC1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98" y="1859209"/>
            <a:ext cx="4010544" cy="4113858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41176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Callout Box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C44A4-3491-438B-8741-0A7F7EC58004}"/>
              </a:ext>
            </a:extLst>
          </p:cNvPr>
          <p:cNvSpPr/>
          <p:nvPr/>
        </p:nvSpPr>
        <p:spPr>
          <a:xfrm>
            <a:off x="4957552" y="1611086"/>
            <a:ext cx="6878307" cy="22669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27503-80B1-4306-978C-7E364D29779D}"/>
              </a:ext>
            </a:extLst>
          </p:cNvPr>
          <p:cNvSpPr/>
          <p:nvPr/>
        </p:nvSpPr>
        <p:spPr>
          <a:xfrm>
            <a:off x="4957552" y="3954201"/>
            <a:ext cx="6878309" cy="2266988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7E147F-8FE8-4CA8-A3BD-BB9BD439C933}"/>
              </a:ext>
            </a:extLst>
          </p:cNvPr>
          <p:cNvSpPr/>
          <p:nvPr/>
        </p:nvSpPr>
        <p:spPr>
          <a:xfrm>
            <a:off x="356141" y="1611086"/>
            <a:ext cx="4520659" cy="4610101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FA640-6510-4A2F-B498-5FC08C20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309662-FBC0-4E7E-99E1-98F6888B9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1621" y="4202323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800">
                <a:solidFill>
                  <a:schemeClr val="tx1"/>
                </a:solidFill>
              </a:defRPr>
            </a:lvl3pPr>
            <a:lvl4pPr marL="0" indent="0">
              <a:buNone/>
              <a:defRPr sz="1800">
                <a:solidFill>
                  <a:schemeClr val="tx1"/>
                </a:solidFill>
              </a:defRPr>
            </a:lvl4pPr>
            <a:lvl5pPr marL="0" indent="0">
              <a:buNone/>
              <a:defRPr sz="1800">
                <a:solidFill>
                  <a:schemeClr val="tx1"/>
                </a:solidFill>
              </a:defRPr>
            </a:lvl5pPr>
            <a:lvl6pPr marL="0" indent="0">
              <a:buNone/>
              <a:defRPr sz="1800">
                <a:solidFill>
                  <a:schemeClr val="tx1"/>
                </a:solidFill>
              </a:defRPr>
            </a:lvl6pPr>
            <a:lvl7pPr marL="0" indent="0">
              <a:buNone/>
              <a:defRPr sz="1800">
                <a:solidFill>
                  <a:schemeClr val="tx1"/>
                </a:solidFill>
              </a:defRPr>
            </a:lvl7pPr>
            <a:lvl8pPr marL="0" indent="0">
              <a:buNone/>
              <a:defRPr sz="1800">
                <a:solidFill>
                  <a:schemeClr val="tx1"/>
                </a:solidFill>
              </a:defRPr>
            </a:lvl8pPr>
            <a:lvl9pPr marL="0" indent="0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97CF32-B40A-4200-AE36-9D2839F76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620" y="1859208"/>
            <a:ext cx="6270170" cy="1770744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8E2A581-D653-4CE2-AB36-47BB8BCBC1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198" y="1859209"/>
            <a:ext cx="4010544" cy="4113858"/>
          </a:xfr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buNone/>
              <a:defRPr sz="1800">
                <a:solidFill>
                  <a:schemeClr val="bg1"/>
                </a:solidFill>
              </a:defRPr>
            </a:lvl6pPr>
            <a:lvl7pPr marL="0" indent="0">
              <a:buNone/>
              <a:defRPr sz="1800">
                <a:solidFill>
                  <a:schemeClr val="bg1"/>
                </a:solidFill>
              </a:defRPr>
            </a:lvl7pPr>
            <a:lvl8pPr marL="0" indent="0">
              <a:buNone/>
              <a:defRPr sz="1800">
                <a:solidFill>
                  <a:schemeClr val="bg1"/>
                </a:solidFill>
              </a:defRPr>
            </a:lvl8pPr>
            <a:lvl9pPr marL="0" indent="0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83513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039296" y="1723176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35751" y="1723176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039296" y="3164175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235751" y="3164175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2039296" y="4605177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35751" y="4605177"/>
            <a:ext cx="3910239" cy="1262873"/>
          </a:xfrm>
          <a:solidFill>
            <a:schemeClr val="accent1"/>
          </a:solidFill>
          <a:ln>
            <a:noFill/>
          </a:ln>
        </p:spPr>
        <p:txBody>
          <a:bodyPr lIns="182880" tIns="91440" rIns="18288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00" b="0" i="0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FFFFFF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862412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on L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430937" y="2069960"/>
            <a:ext cx="6705600" cy="1886046"/>
          </a:xfrm>
          <a:solidFill>
            <a:srgbClr val="595959"/>
          </a:solidFill>
        </p:spPr>
        <p:txBody>
          <a:bodyPr lIns="320040" tIns="274320" rIns="320040" bIns="2743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01923" y="3727308"/>
            <a:ext cx="6705600" cy="1883664"/>
          </a:xfrm>
          <a:solidFill>
            <a:srgbClr val="FF6600"/>
          </a:solidFill>
        </p:spPr>
        <p:txBody>
          <a:bodyPr lIns="320040" tIns="365760" rIns="320040" bIns="36576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1341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430937" y="2069960"/>
            <a:ext cx="6705600" cy="1886047"/>
          </a:xfrm>
          <a:solidFill>
            <a:srgbClr val="FFFFFF"/>
          </a:solidFill>
        </p:spPr>
        <p:txBody>
          <a:bodyPr lIns="320040" tIns="274320" rIns="320040" bIns="2743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01923" y="3727308"/>
            <a:ext cx="6705600" cy="1883664"/>
          </a:xfrm>
          <a:solidFill>
            <a:srgbClr val="FF6600"/>
          </a:solidFill>
        </p:spPr>
        <p:txBody>
          <a:bodyPr lIns="320040" tIns="365760" rIns="320040" bIns="36576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154386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1130021"/>
            <a:ext cx="12192000" cy="5194579"/>
          </a:xfrm>
          <a:prstGeom prst="rect">
            <a:avLst/>
          </a:prstGeom>
          <a:solidFill>
            <a:srgbClr val="6699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b="0" i="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6E1AB-9D4E-456E-83E2-7B4C3C514384}"/>
              </a:ext>
            </a:extLst>
          </p:cNvPr>
          <p:cNvSpPr/>
          <p:nvPr/>
        </p:nvSpPr>
        <p:spPr>
          <a:xfrm>
            <a:off x="536712" y="2069960"/>
            <a:ext cx="5773665" cy="1883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4479" y="2237434"/>
            <a:ext cx="5301521" cy="1555077"/>
          </a:xfrm>
          <a:noFill/>
        </p:spPr>
        <p:txBody>
          <a:bodyPr lIns="91440" tIns="91440" rIns="91440" b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29ABC-A210-4D01-B761-08230C449060}"/>
              </a:ext>
            </a:extLst>
          </p:cNvPr>
          <p:cNvSpPr/>
          <p:nvPr/>
        </p:nvSpPr>
        <p:spPr>
          <a:xfrm>
            <a:off x="5888243" y="3536220"/>
            <a:ext cx="5773665" cy="1883664"/>
          </a:xfrm>
          <a:prstGeom prst="rect">
            <a:avLst/>
          </a:prstGeom>
          <a:noFill/>
          <a:ln w="9525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183049"/>
            <a:ext cx="5356485" cy="1033528"/>
          </a:xfrm>
          <a:noFill/>
          <a:ln>
            <a:noFill/>
          </a:ln>
        </p:spPr>
        <p:txBody>
          <a:bodyPr lIns="91440" tIns="91440" rIns="91440" b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2F2F2"/>
                </a:solidFill>
              </a:defRPr>
            </a:lvl9pPr>
          </a:lstStyle>
          <a:p>
            <a:pPr lvl="0"/>
            <a:r>
              <a:t>Click to add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AD8BA9-37F6-450C-AADB-64D4FDD98349}"/>
              </a:ext>
            </a:extLst>
          </p:cNvPr>
          <p:cNvCxnSpPr>
            <a:cxnSpLocks/>
          </p:cNvCxnSpPr>
          <p:nvPr/>
        </p:nvCxnSpPr>
        <p:spPr>
          <a:xfrm>
            <a:off x="5888243" y="3536220"/>
            <a:ext cx="42062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E82FFA-305B-4EB9-B301-DCFEB336FE01}"/>
              </a:ext>
            </a:extLst>
          </p:cNvPr>
          <p:cNvCxnSpPr>
            <a:cxnSpLocks/>
          </p:cNvCxnSpPr>
          <p:nvPr/>
        </p:nvCxnSpPr>
        <p:spPr>
          <a:xfrm rot="5400000">
            <a:off x="5678105" y="3743312"/>
            <a:ext cx="42062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093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9783B-6A66-42D6-8F4A-4D9EA891B50A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12864-FF90-4CB6-9B3D-8F5A459F611B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16FCF-CA12-4EC5-BF92-39CCEF712B79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90D6F-9DA8-45A3-82BC-916E6F024AE6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AB580-1B97-4EA4-80B7-16FD160A5F9C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04303A-E457-4066-B044-526A0CC9ED99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8"/>
            <a:ext cx="2870284" cy="653517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3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8"/>
            <a:ext cx="2870284" cy="648285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583673" y="6973951"/>
            <a:ext cx="642938" cy="287518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801" y="6973951"/>
            <a:ext cx="642938" cy="287518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" y="6973951"/>
            <a:ext cx="642938" cy="287518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BA4239FC-D220-4325-836E-4E6B32FBCBE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040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locking Box Header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03D9656-31C4-4AA3-878B-16A641106600}"/>
              </a:ext>
            </a:extLst>
          </p:cNvPr>
          <p:cNvSpPr/>
          <p:nvPr/>
        </p:nvSpPr>
        <p:spPr>
          <a:xfrm>
            <a:off x="0" y="1130021"/>
            <a:ext cx="12192000" cy="519457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 b="0" i="0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9783B-6A66-42D6-8F4A-4D9EA891B50A}"/>
              </a:ext>
            </a:extLst>
          </p:cNvPr>
          <p:cNvSpPr/>
          <p:nvPr/>
        </p:nvSpPr>
        <p:spPr>
          <a:xfrm>
            <a:off x="550068" y="1870763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12864-FF90-4CB6-9B3D-8F5A459F611B}"/>
              </a:ext>
            </a:extLst>
          </p:cNvPr>
          <p:cNvSpPr/>
          <p:nvPr/>
        </p:nvSpPr>
        <p:spPr>
          <a:xfrm>
            <a:off x="550068" y="3186946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16FCF-CA12-4EC5-BF92-39CCEF712B79}"/>
              </a:ext>
            </a:extLst>
          </p:cNvPr>
          <p:cNvSpPr/>
          <p:nvPr/>
        </p:nvSpPr>
        <p:spPr>
          <a:xfrm>
            <a:off x="550066" y="4516981"/>
            <a:ext cx="3201800" cy="1061372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90D6F-9DA8-45A3-82BC-916E6F024AE6}"/>
              </a:ext>
            </a:extLst>
          </p:cNvPr>
          <p:cNvSpPr/>
          <p:nvPr/>
        </p:nvSpPr>
        <p:spPr>
          <a:xfrm>
            <a:off x="3751866" y="187154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AB580-1B97-4EA4-80B7-16FD160A5F9C}"/>
              </a:ext>
            </a:extLst>
          </p:cNvPr>
          <p:cNvSpPr/>
          <p:nvPr/>
        </p:nvSpPr>
        <p:spPr>
          <a:xfrm>
            <a:off x="3751866" y="3186946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04303A-E457-4066-B044-526A0CC9ED99}"/>
              </a:ext>
            </a:extLst>
          </p:cNvPr>
          <p:cNvSpPr/>
          <p:nvPr/>
        </p:nvSpPr>
        <p:spPr>
          <a:xfrm>
            <a:off x="3751866" y="4516981"/>
            <a:ext cx="7830534" cy="1061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t>Click to edit Master title style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94348" y="2074688"/>
            <a:ext cx="2870284" cy="653517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895344" y="2070669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94348" y="3390872"/>
            <a:ext cx="2870284" cy="662140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895344" y="3386853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694348" y="4720908"/>
            <a:ext cx="2870284" cy="648285"/>
          </a:xfr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9pPr>
          </a:lstStyle>
          <a:p>
            <a:pPr lvl="0"/>
            <a:r>
              <a:t>Header Text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895344" y="4716887"/>
            <a:ext cx="7437219" cy="652305"/>
          </a:xfrm>
          <a:noFill/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00000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9916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46888"/>
            <a:ext cx="11506200" cy="8696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</a:t>
            </a:r>
          </a:p>
          <a:p>
            <a:pPr lvl="6"/>
            <a:r>
              <a:t>Seven</a:t>
            </a:r>
          </a:p>
          <a:p>
            <a:pPr lvl="7"/>
            <a:r>
              <a:t>Eight</a:t>
            </a:r>
          </a:p>
          <a:p>
            <a:pPr lvl="8"/>
            <a:r>
              <a:t>Nine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94EB1-DD59-4FB2-B35C-6508F8326C51}"/>
              </a:ext>
            </a:extLst>
          </p:cNvPr>
          <p:cNvSpPr txBox="1"/>
          <p:nvPr/>
        </p:nvSpPr>
        <p:spPr>
          <a:xfrm>
            <a:off x="1" y="6554024"/>
            <a:ext cx="642938" cy="287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/>
            </a:defPPr>
            <a:lvl1pPr algn="r">
              <a:defRPr sz="800" b="0" i="0">
                <a:solidFill>
                  <a:srgbClr val="666666"/>
                </a:solidFill>
              </a:defRPr>
            </a:lvl1pPr>
          </a:lstStyle>
          <a:p>
            <a:pPr lvl="0"/>
            <a:fld id="{C10879B5-1C20-42A6-AC6E-8383EEB12890}" type="slidenum">
              <a:rPr/>
              <a:pPr lvl="0"/>
              <a:t>‹#›</a:t>
            </a:fld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08EA-CF9F-4B86-9782-11F4AD7DEF08}"/>
              </a:ext>
            </a:extLst>
          </p:cNvPr>
          <p:cNvSpPr txBox="1"/>
          <p:nvPr/>
        </p:nvSpPr>
        <p:spPr>
          <a:xfrm>
            <a:off x="1912284" y="6613418"/>
            <a:ext cx="18539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600" b="0" i="0" kern="1200" baseline="0" dirty="0">
                <a:solidFill>
                  <a:srgbClr val="666666"/>
                </a:solidFill>
                <a:effectLst/>
              </a:rPr>
              <a:t>FISERV CONFIDENTIAL</a:t>
            </a:r>
            <a:endParaRPr sz="600" b="0" i="0" baseline="0" dirty="0">
              <a:solidFill>
                <a:srgbClr val="666666"/>
              </a:solidFill>
            </a:endParaRPr>
          </a:p>
        </p:txBody>
      </p:sp>
      <p:pic>
        <p:nvPicPr>
          <p:cNvPr id="13" name="svg logo">
            <a:extLst>
              <a:ext uri="{FF2B5EF4-FFF2-40B4-BE49-F238E27FC236}">
                <a16:creationId xmlns:a16="http://schemas.microsoft.com/office/drawing/2014/main" id="{ECAAC783-D568-DECB-D064-B28E4CD44825}"/>
              </a:ext>
            </a:extLst>
          </p:cNvPr>
          <p:cNvPicPr>
            <a:picLocks noChangeAspect="1"/>
          </p:cNvPicPr>
          <p:nvPr/>
        </p:nvPicPr>
        <p:blipFill>
          <a:blip r:embed="rId14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1100362" y="6420293"/>
            <a:ext cx="640080" cy="321292"/>
          </a:xfrm>
          <a:prstGeom prst="rect">
            <a:avLst/>
          </a:prstGeom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37904712-28BD-FCEC-75FB-3B3F39F526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6267" y="6629921"/>
            <a:ext cx="2040316" cy="14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5" tIns="32003" rIns="64005" bIns="32003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ct val="10000"/>
              </a:spcAft>
            </a:pPr>
            <a:r>
              <a:rPr sz="600" b="0" i="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IN" sz="600" b="0" i="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2024 </a:t>
            </a:r>
            <a:r>
              <a:rPr sz="600" b="0" i="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Fiserv, Inc. or its affiliates.   </a:t>
            </a:r>
            <a:r>
              <a:rPr sz="600" b="0" i="0" dirty="0">
                <a:solidFill>
                  <a:srgbClr val="666666"/>
                </a:solidFill>
                <a:latin typeface="Arial" panose="020B0604020202020204" pitchFamily="34" charset="0"/>
                <a:ea typeface="Univers for Fiserv 45 Light" charset="0"/>
                <a:cs typeface="Arial" panose="020B0604020202020204" pitchFamily="34" charset="0"/>
              </a:rPr>
              <a:t>|</a:t>
            </a:r>
            <a:endParaRPr sz="600" b="0" i="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0809E-F06B-6155-560F-761F029F2985}"/>
              </a:ext>
            </a:extLst>
          </p:cNvPr>
          <p:cNvSpPr/>
          <p:nvPr userDrawn="1"/>
        </p:nvSpPr>
        <p:spPr>
          <a:xfrm>
            <a:off x="8425730" y="6501631"/>
            <a:ext cx="2655529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Recognized by</a:t>
            </a: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600" b="0" i="1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Fortune</a:t>
            </a:r>
            <a:r>
              <a:rPr kumimoji="0" lang="en-US" sz="500" b="0" i="0" u="none" strike="noStrike" kern="0" cap="none" spc="0" normalizeH="0" baseline="3800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®</a:t>
            </a: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Magazine</a:t>
            </a:r>
            <a:endParaRPr kumimoji="0" lang="en-US" sz="600" b="0" i="0" u="none" strike="noStrike" kern="0" cap="none" spc="0" normalizeH="0" baseline="3000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marR="0" lvl="0" indent="0" algn="r" defTabSz="91440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00300" algn="r"/>
              </a:tabLst>
              <a:defRPr/>
            </a:pPr>
            <a:r>
              <a:rPr kumimoji="0" 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World’s Most Admired Companie</a:t>
            </a:r>
            <a:r>
              <a:rPr kumimoji="0" lang="en-US" sz="600" b="1" i="0" u="none" strike="noStrike" kern="0" cap="none" spc="-7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</a:t>
            </a:r>
            <a:r>
              <a:rPr kumimoji="0" lang="en-US" sz="400" b="1" i="0" u="none" strike="noStrike" kern="0" cap="none" spc="0" normalizeH="0" baseline="5500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TM</a:t>
            </a:r>
            <a:r>
              <a:rPr kumimoji="0" 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9 of the last 10 years</a:t>
            </a:r>
          </a:p>
        </p:txBody>
      </p:sp>
    </p:spTree>
    <p:extLst>
      <p:ext uri="{BB962C8B-B14F-4D97-AF65-F5344CB8AC3E}">
        <p14:creationId xmlns:p14="http://schemas.microsoft.com/office/powerpoint/2010/main" val="179842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881" r:id="rId2"/>
    <p:sldLayoutId id="2147483911" r:id="rId3"/>
    <p:sldLayoutId id="2147483912" r:id="rId4"/>
    <p:sldLayoutId id="2147483913" r:id="rId5"/>
    <p:sldLayoutId id="2147483914" r:id="rId6"/>
    <p:sldLayoutId id="2147483928" r:id="rId7"/>
    <p:sldLayoutId id="2147483915" r:id="rId8"/>
    <p:sldLayoutId id="2147483916" r:id="rId9"/>
    <p:sldLayoutId id="2147483917" r:id="rId10"/>
    <p:sldLayoutId id="2147483918" r:id="rId11"/>
    <p:sldLayoutId id="2147483922" r:id="rId12"/>
    <p:sldLayoutId id="2147483923" r:id="rId13"/>
    <p:sldLayoutId id="2147483920" r:id="rId14"/>
    <p:sldLayoutId id="2147483927" r:id="rId15"/>
    <p:sldLayoutId id="2147483921" r:id="rId16"/>
    <p:sldLayoutId id="2147483919" r:id="rId17"/>
    <p:sldLayoutId id="2147483950" r:id="rId18"/>
    <p:sldLayoutId id="2147483661" r:id="rId19"/>
    <p:sldLayoutId id="2147483929" r:id="rId20"/>
    <p:sldLayoutId id="2147483930" r:id="rId21"/>
    <p:sldLayoutId id="2147483931" r:id="rId22"/>
    <p:sldLayoutId id="2147483932" r:id="rId23"/>
    <p:sldLayoutId id="2147483933" r:id="rId24"/>
    <p:sldLayoutId id="2147483934" r:id="rId25"/>
    <p:sldLayoutId id="2147483935" r:id="rId26"/>
    <p:sldLayoutId id="2147483936" r:id="rId27"/>
    <p:sldLayoutId id="2147483937" r:id="rId28"/>
    <p:sldLayoutId id="2147483942" r:id="rId29"/>
    <p:sldLayoutId id="2147483943" r:id="rId30"/>
    <p:sldLayoutId id="2147483940" r:id="rId31"/>
    <p:sldLayoutId id="2147483939" r:id="rId32"/>
    <p:sldLayoutId id="2147483941" r:id="rId33"/>
    <p:sldLayoutId id="2147483938" r:id="rId34"/>
    <p:sldLayoutId id="2147483683" r:id="rId35"/>
    <p:sldLayoutId id="2147483889" r:id="rId36"/>
    <p:sldLayoutId id="2147483888" r:id="rId37"/>
    <p:sldLayoutId id="2147483681" r:id="rId38"/>
    <p:sldLayoutId id="2147483890" r:id="rId39"/>
    <p:sldLayoutId id="2147483891" r:id="rId40"/>
    <p:sldLayoutId id="2147483687" r:id="rId41"/>
    <p:sldLayoutId id="2147483892" r:id="rId42"/>
    <p:sldLayoutId id="2147483893" r:id="rId43"/>
    <p:sldLayoutId id="2147483685" r:id="rId44"/>
    <p:sldLayoutId id="2147483894" r:id="rId45"/>
    <p:sldLayoutId id="2147483895" r:id="rId46"/>
    <p:sldLayoutId id="2147483882" r:id="rId47"/>
    <p:sldLayoutId id="2147483680" r:id="rId48"/>
    <p:sldLayoutId id="2147483760" r:id="rId49"/>
    <p:sldLayoutId id="2147483662" r:id="rId50"/>
    <p:sldLayoutId id="2147483666" r:id="rId51"/>
    <p:sldLayoutId id="2147483948" r:id="rId52"/>
    <p:sldLayoutId id="2147483667" r:id="rId53"/>
    <p:sldLayoutId id="2147483664" r:id="rId54"/>
    <p:sldLayoutId id="2147483692" r:id="rId55"/>
    <p:sldLayoutId id="2147483793" r:id="rId56"/>
    <p:sldLayoutId id="2147483816" r:id="rId57"/>
    <p:sldLayoutId id="2147483794" r:id="rId58"/>
    <p:sldLayoutId id="2147483814" r:id="rId59"/>
    <p:sldLayoutId id="2147483703" r:id="rId60"/>
    <p:sldLayoutId id="2147483751" r:id="rId61"/>
    <p:sldLayoutId id="2147483750" r:id="rId62"/>
    <p:sldLayoutId id="2147483883" r:id="rId63"/>
    <p:sldLayoutId id="2147483820" r:id="rId64"/>
    <p:sldLayoutId id="2147483819" r:id="rId65"/>
    <p:sldLayoutId id="2147483817" r:id="rId66"/>
    <p:sldLayoutId id="2147483846" r:id="rId67"/>
    <p:sldLayoutId id="2147483859" r:id="rId68"/>
    <p:sldLayoutId id="2147483847" r:id="rId69"/>
    <p:sldLayoutId id="2147483852" r:id="rId70"/>
    <p:sldLayoutId id="2147483884" r:id="rId71"/>
    <p:sldLayoutId id="2147483756" r:id="rId72"/>
    <p:sldLayoutId id="2147483758" r:id="rId73"/>
    <p:sldLayoutId id="2147483759" r:id="rId74"/>
    <p:sldLayoutId id="2147483754" r:id="rId75"/>
    <p:sldLayoutId id="2147483796" r:id="rId76"/>
    <p:sldLayoutId id="2147483797" r:id="rId77"/>
    <p:sldLayoutId id="2147483885" r:id="rId78"/>
    <p:sldLayoutId id="2147483708" r:id="rId79"/>
    <p:sldLayoutId id="2147483707" r:id="rId80"/>
    <p:sldLayoutId id="2147483726" r:id="rId81"/>
    <p:sldLayoutId id="2147483805" r:id="rId82"/>
    <p:sldLayoutId id="2147483806" r:id="rId83"/>
    <p:sldLayoutId id="2147483861" r:id="rId84"/>
    <p:sldLayoutId id="2147483862" r:id="rId85"/>
    <p:sldLayoutId id="2147483863" r:id="rId86"/>
    <p:sldLayoutId id="2147483864" r:id="rId87"/>
    <p:sldLayoutId id="2147483865" r:id="rId88"/>
    <p:sldLayoutId id="2147483866" r:id="rId89"/>
    <p:sldLayoutId id="2147483716" r:id="rId90"/>
    <p:sldLayoutId id="2147483821" r:id="rId91"/>
    <p:sldLayoutId id="2147483822" r:id="rId92"/>
    <p:sldLayoutId id="2147483823" r:id="rId93"/>
    <p:sldLayoutId id="2147483719" r:id="rId94"/>
    <p:sldLayoutId id="2147483867" r:id="rId95"/>
    <p:sldLayoutId id="2147483720" r:id="rId96"/>
    <p:sldLayoutId id="2147483721" r:id="rId97"/>
    <p:sldLayoutId id="2147483727" r:id="rId98"/>
    <p:sldLayoutId id="2147483873" r:id="rId99"/>
    <p:sldLayoutId id="2147483874" r:id="rId100"/>
    <p:sldLayoutId id="2147483872" r:id="rId101"/>
    <p:sldLayoutId id="2147483868" r:id="rId102"/>
    <p:sldLayoutId id="2147483829" r:id="rId103"/>
    <p:sldLayoutId id="2147483869" r:id="rId104"/>
    <p:sldLayoutId id="2147483801" r:id="rId105"/>
    <p:sldLayoutId id="2147483802" r:id="rId106"/>
    <p:sldLayoutId id="2147483803" r:id="rId107"/>
    <p:sldLayoutId id="2147483886" r:id="rId108"/>
    <p:sldLayoutId id="2147483729" r:id="rId109"/>
    <p:sldLayoutId id="2147483839" r:id="rId110"/>
    <p:sldLayoutId id="2147483838" r:id="rId111"/>
    <p:sldLayoutId id="2147483840" r:id="rId112"/>
    <p:sldLayoutId id="2147483715" r:id="rId113"/>
    <p:sldLayoutId id="2147483730" r:id="rId114"/>
    <p:sldLayoutId id="2147483799" r:id="rId115"/>
    <p:sldLayoutId id="2147483804" r:id="rId116"/>
    <p:sldLayoutId id="2147483808" r:id="rId117"/>
    <p:sldLayoutId id="2147483809" r:id="rId118"/>
    <p:sldLayoutId id="2147483835" r:id="rId119"/>
    <p:sldLayoutId id="2147483836" r:id="rId120"/>
    <p:sldLayoutId id="2147483837" r:id="rId121"/>
    <p:sldLayoutId id="2147483810" r:id="rId122"/>
    <p:sldLayoutId id="2147483824" r:id="rId123"/>
    <p:sldLayoutId id="2147483825" r:id="rId124"/>
    <p:sldLayoutId id="2147483826" r:id="rId125"/>
    <p:sldLayoutId id="2147483811" r:id="rId126"/>
    <p:sldLayoutId id="2147483812" r:id="rId127"/>
    <p:sldLayoutId id="2147483813" r:id="rId128"/>
    <p:sldLayoutId id="2147483748" r:id="rId129"/>
    <p:sldLayoutId id="2147483693" r:id="rId130"/>
    <p:sldLayoutId id="2147483731" r:id="rId131"/>
    <p:sldLayoutId id="2147483887" r:id="rId132"/>
    <p:sldLayoutId id="2147483841" r:id="rId133"/>
    <p:sldLayoutId id="2147483843" r:id="rId134"/>
    <p:sldLayoutId id="2147483842" r:id="rId135"/>
    <p:sldLayoutId id="2147483876" r:id="rId136"/>
    <p:sldLayoutId id="2147483875" r:id="rId137"/>
    <p:sldLayoutId id="2147483844" r:id="rId138"/>
    <p:sldLayoutId id="2147483878" r:id="rId139"/>
    <p:sldLayoutId id="2147483689" r:id="rId140"/>
    <p:sldLayoutId id="2147483947" r:id="rId141"/>
    <p:sldLayoutId id="2147483690" r:id="rId142"/>
    <p:sldLayoutId id="2147483945" r:id="rId143"/>
    <p:sldLayoutId id="2147483949" r:id="rId144"/>
    <p:sldLayoutId id="2147483670" r:id="rId145"/>
    <p:sldLayoutId id="2147483671" r:id="rId14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214884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8892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0000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464">
          <p15:clr>
            <a:srgbClr val="A4A3A4"/>
          </p15:clr>
        </p15:guide>
        <p15:guide id="4" pos="216">
          <p15:clr>
            <a:srgbClr val="A4A3A4"/>
          </p15:clr>
        </p15:guide>
        <p15:guide id="5" pos="384">
          <p15:clr>
            <a:srgbClr val="A4A3A4"/>
          </p15:clr>
        </p15:guide>
        <p15:guide id="6" orient="horz" pos="3864">
          <p15:clr>
            <a:srgbClr val="A4A3A4"/>
          </p15:clr>
        </p15:guide>
        <p15:guide id="7" orient="horz" pos="960">
          <p15:clr>
            <a:srgbClr val="A4A3A4"/>
          </p15:clr>
        </p15:guide>
        <p15:guide id="8" pos="7296">
          <p15:clr>
            <a:srgbClr val="A4A3A4"/>
          </p15:clr>
        </p15:guide>
        <p15:guide id="9" pos="288">
          <p15:clr>
            <a:srgbClr val="A4A3A4"/>
          </p15:clr>
        </p15:guide>
        <p15:guide id="10" pos="7392">
          <p15:clr>
            <a:srgbClr val="A4A3A4"/>
          </p15:clr>
        </p15:guide>
        <p15:guide id="11" orient="horz" pos="708">
          <p15:clr>
            <a:srgbClr val="5ACBF0"/>
          </p15:clr>
        </p15:guide>
        <p15:guide id="12" orient="horz" pos="398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ngodb-labs/YCSB" TargetMode="External"/><Relationship Id="rId3" Type="http://schemas.openxmlformats.org/officeDocument/2006/relationships/hyperlink" Target="https://courses.cs.duke.edu/fall13/cps296.4/838-CloudPapers/ycsb.pdf" TargetMode="External"/><Relationship Id="rId7" Type="http://schemas.openxmlformats.org/officeDocument/2006/relationships/hyperlink" Target="https://www.mongodb.com/resources/compare/mongodb-benchmark" TargetMode="External"/><Relationship Id="rId2" Type="http://schemas.openxmlformats.org/officeDocument/2006/relationships/hyperlink" Target="https://github.com/brianfrankcooper/YCSB/" TargetMode="External"/><Relationship Id="rId1" Type="http://schemas.openxmlformats.org/officeDocument/2006/relationships/slideLayout" Target="../slideLayouts/slideLayout65.xml"/><Relationship Id="rId6" Type="http://schemas.openxmlformats.org/officeDocument/2006/relationships/hyperlink" Target="https://medium.com/rabiprasadpadhy/google-spanner-a-newsql-journey-or-beginning-of-the-end-of-the-nosql-era-3785be8e5c38" TargetMode="External"/><Relationship Id="rId5" Type="http://schemas.openxmlformats.org/officeDocument/2006/relationships/hyperlink" Target="https://www.storageperformance.org/benchmarks" TargetMode="External"/><Relationship Id="rId4" Type="http://schemas.openxmlformats.org/officeDocument/2006/relationships/hyperlink" Target="https://www.couchbase.com/blog/ycsb-json-benchmarking-json-databases-by-extending-ycsb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B3C2-A994-4728-9C01-888B2B3CD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8652" y="1197090"/>
            <a:ext cx="4338083" cy="2231910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YCSB – Open-Source Database Benchmarking Framework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F9BD1-D1AB-4347-873A-A81A6A27A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Soma, DBA team</a:t>
            </a:r>
          </a:p>
          <a:p>
            <a:r>
              <a:rPr lang="en-US" dirty="0"/>
              <a:t>08-29-2024</a:t>
            </a:r>
          </a:p>
        </p:txBody>
      </p:sp>
    </p:spTree>
    <p:extLst>
      <p:ext uri="{BB962C8B-B14F-4D97-AF65-F5344CB8AC3E}">
        <p14:creationId xmlns:p14="http://schemas.microsoft.com/office/powerpoint/2010/main" val="144737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YCSB – Introduction</a:t>
            </a:r>
          </a:p>
          <a:p>
            <a:r>
              <a:rPr lang="en-US" dirty="0"/>
              <a:t>YCSB – Supported Workloads</a:t>
            </a:r>
          </a:p>
          <a:p>
            <a:r>
              <a:rPr lang="en-US" dirty="0"/>
              <a:t>YCSB – Supported Databases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1213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AAD84E1-26F8-4B4E-AA22-C1A0F252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Yahoo!® Cloud Serving Benchmark  - Introduction	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34DD-FAE9-4179-BFC6-24A20BB78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85" y="1408528"/>
            <a:ext cx="10963593" cy="4687472"/>
          </a:xfrm>
          <a:ln w="6350">
            <a:solidFill>
              <a:schemeClr val="bg1">
                <a:lumMod val="65000"/>
              </a:schemeClr>
            </a:solidFill>
          </a:ln>
        </p:spPr>
        <p:txBody>
          <a:bodyPr lIns="182880" tIns="274320" rIns="182880">
            <a:noAutofit/>
          </a:bodyPr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YCSB (Yahoo!® Cloud Serving Benchmark) is an industry-standard benchmark for databases and storage engines supporting key-value workloads.</a:t>
            </a:r>
          </a:p>
          <a:p>
            <a:r>
              <a:rPr lang="en-US" dirty="0"/>
              <a:t>The number of emerging cloud serving systems and the wide range of proposed applications, coupled with a lack of </a:t>
            </a:r>
            <a:r>
              <a:rPr lang="en-US" i="1" dirty="0"/>
              <a:t>apples to-apples performance comparisons</a:t>
            </a:r>
            <a:r>
              <a:rPr lang="en-US" dirty="0"/>
              <a:t>, makes it difficult to understand the for which they are suited.</a:t>
            </a:r>
            <a:r>
              <a:rPr lang="en-US" b="1" i="1" dirty="0"/>
              <a:t> tradeoffs between systems and the workloads.</a:t>
            </a:r>
            <a:endParaRPr lang="en-US" sz="1050" b="0" i="1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dirty="0"/>
              <a:t>We define a core set of benchmarks and report results for four widely used systems: </a:t>
            </a:r>
            <a:r>
              <a:rPr lang="en-US" b="1" dirty="0"/>
              <a:t>Cassandra</a:t>
            </a:r>
            <a:r>
              <a:rPr lang="en-US" dirty="0"/>
              <a:t>, </a:t>
            </a:r>
            <a:r>
              <a:rPr lang="en-US" b="1" dirty="0"/>
              <a:t>HBase</a:t>
            </a:r>
            <a:r>
              <a:rPr lang="en-US" dirty="0"/>
              <a:t>, </a:t>
            </a:r>
            <a:r>
              <a:rPr lang="en-US" b="1" dirty="0"/>
              <a:t>Yahoo!’s PNUTS</a:t>
            </a:r>
            <a:r>
              <a:rPr lang="en-US" dirty="0"/>
              <a:t>, and a simple sharded </a:t>
            </a:r>
            <a:r>
              <a:rPr lang="en-US" b="1" dirty="0"/>
              <a:t>MySQL</a:t>
            </a:r>
            <a:r>
              <a:rPr lang="en-US" dirty="0"/>
              <a:t> implementation.</a:t>
            </a:r>
          </a:p>
          <a:p>
            <a:r>
              <a:rPr lang="en-US" dirty="0"/>
              <a:t>We also hope to foster the development of additional cloud benchmark suites that represent other classes of applications by making our benchmark tool available via </a:t>
            </a:r>
            <a:r>
              <a:rPr lang="en-US" b="1" dirty="0"/>
              <a:t>open source</a:t>
            </a:r>
            <a:r>
              <a:rPr lang="en-US" dirty="0"/>
              <a:t>. </a:t>
            </a:r>
          </a:p>
          <a:p>
            <a:r>
              <a:rPr lang="en-US" dirty="0"/>
              <a:t>In this regard, a key feature of the YCSB framework/tool is that it is </a:t>
            </a:r>
            <a:r>
              <a:rPr lang="en-US" b="1" dirty="0"/>
              <a:t>extensible</a:t>
            </a:r>
            <a:r>
              <a:rPr lang="en-US" dirty="0"/>
              <a:t>—it supports easy definition of new workloads, in addition to making it easy to benchmark new systems.</a:t>
            </a:r>
          </a:p>
        </p:txBody>
      </p:sp>
    </p:spTree>
    <p:extLst>
      <p:ext uri="{BB962C8B-B14F-4D97-AF65-F5344CB8AC3E}">
        <p14:creationId xmlns:p14="http://schemas.microsoft.com/office/powerpoint/2010/main" val="365308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AAD84E1-26F8-4B4E-AA22-C1A0F252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YCSB – Supported Workloads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34DD-FAE9-4179-BFC6-24A20BB78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85" y="1408528"/>
            <a:ext cx="10963593" cy="4687472"/>
          </a:xfrm>
          <a:ln w="6350">
            <a:solidFill>
              <a:schemeClr val="bg1">
                <a:lumMod val="65000"/>
              </a:schemeClr>
            </a:solidFill>
          </a:ln>
        </p:spPr>
        <p:txBody>
          <a:bodyPr lIns="182880" tIns="274320" rIns="182880">
            <a:noAutofit/>
          </a:bodyPr>
          <a:lstStyle/>
          <a:p>
            <a:pPr algn="l"/>
            <a:r>
              <a:rPr lang="en-US" dirty="0"/>
              <a:t>A: Heavy Updates with a mix of 50/50 reads and writes;</a:t>
            </a:r>
          </a:p>
          <a:p>
            <a:pPr algn="l"/>
            <a:r>
              <a:rPr lang="en-US" dirty="0"/>
              <a:t>B: Mostly Reads, with a mix of 95/5 reads and writes;</a:t>
            </a:r>
          </a:p>
          <a:p>
            <a:pPr algn="l"/>
            <a:r>
              <a:rPr lang="en-US" dirty="0"/>
              <a:t>C: Reads only;</a:t>
            </a:r>
          </a:p>
          <a:p>
            <a:pPr algn="l"/>
            <a:r>
              <a:rPr lang="en-US" dirty="0"/>
              <a:t>D: Inserts of records and reading them right after that;</a:t>
            </a:r>
          </a:p>
          <a:p>
            <a:pPr algn="l"/>
            <a:r>
              <a:rPr lang="en-US" dirty="0"/>
              <a:t>E: Reads within short ranges;</a:t>
            </a:r>
          </a:p>
          <a:p>
            <a:pPr algn="l"/>
            <a:r>
              <a:rPr lang="en-US" dirty="0"/>
              <a:t>F: Reads, updates and writing those changes back. </a:t>
            </a:r>
          </a:p>
          <a:p>
            <a:pPr algn="l"/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5A6399-5715-EFEA-61E7-DC9D4143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43" y="1480505"/>
            <a:ext cx="3404707" cy="2714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145182-F8EA-2BB2-84F1-4CE46D654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67" y="4341053"/>
            <a:ext cx="7070833" cy="1691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EB7B2-2D88-EE6D-0CD8-9C3439205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77" y="4267045"/>
            <a:ext cx="1431493" cy="16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YCSB – Supported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SQL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545413-BDC7-4F58-AFDF-7AFF2714512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MariaDB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Microsoft SQL Server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MySQL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Oracle RDBMS (Multi-Model)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All databases that support the JDBC driver (version 2.1.1). However, it is often necessary to integrate the special driver separately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E19736-9291-4228-A43F-3540BF21FE8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NoSQL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68579D-D843-42D1-9204-83DD05E34A2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Apache Cassandra: Column Family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Apache HBase: Column Family</a:t>
            </a:r>
          </a:p>
          <a:p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AWS DynamoDB: Document</a:t>
            </a:r>
          </a:p>
          <a:p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Couchbase: Document</a:t>
            </a:r>
          </a:p>
          <a:p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Elasticsearch: Document</a:t>
            </a:r>
          </a:p>
          <a:p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Google </a:t>
            </a:r>
            <a:r>
              <a:rPr lang="en-US" sz="1050" dirty="0" err="1">
                <a:solidFill>
                  <a:schemeClr val="tx1"/>
                </a:solidFill>
                <a:latin typeface="Roboto" panose="02000000000000000000" pitchFamily="2" charset="0"/>
              </a:rPr>
              <a:t>BigTable</a:t>
            </a:r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: Column Family</a:t>
            </a:r>
          </a:p>
          <a:p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MongoDB: Document</a:t>
            </a:r>
          </a:p>
          <a:p>
            <a:r>
              <a:rPr lang="en-US" sz="1050" dirty="0" err="1">
                <a:solidFill>
                  <a:schemeClr val="tx1"/>
                </a:solidFill>
                <a:latin typeface="Roboto" panose="02000000000000000000" pitchFamily="2" charset="0"/>
              </a:rPr>
              <a:t>ScyllaDB</a:t>
            </a:r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: Column Family</a:t>
            </a:r>
          </a:p>
          <a:p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Redis: Key/Value</a:t>
            </a:r>
            <a:br>
              <a:rPr lang="en-US" sz="1100" dirty="0"/>
            </a:br>
            <a:endParaRPr lang="en-US" sz="105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sz="1600" dirty="0"/>
            </a:br>
            <a:br>
              <a:rPr lang="en-US" sz="1400" dirty="0"/>
            </a:br>
            <a:br>
              <a:rPr lang="en-US" sz="1200" dirty="0"/>
            </a:br>
            <a:br>
              <a:rPr lang="en-US" sz="1100" dirty="0"/>
            </a:br>
            <a:br>
              <a:rPr lang="en-US" sz="1050" dirty="0">
                <a:solidFill>
                  <a:schemeClr val="tx1"/>
                </a:solidFill>
              </a:rPr>
            </a:b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C71E0D-9573-4D42-A56D-22E793456E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NewSQL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4B287C-87FC-4FAB-A428-54F6A65E3CE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Apache Kudu: Key/Value &amp; Relational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Foundation DB: Key/Value &amp; Relational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Google Cloud Spanner: Key/Value &amp; Relational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Roboto" panose="02000000000000000000" pitchFamily="2" charset="0"/>
              </a:rPr>
              <a:t>Many other NewSQL databases support the JDBC driver just like classic SQL databases and can therefore be integrated just as easily as SQL databases.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8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Vani" panose="020B0604020202020204" pitchFamily="34" charset="0"/>
                <a:hlinkClick r:id="rId2"/>
              </a:rPr>
              <a:t>Github Repo</a:t>
            </a:r>
            <a:endParaRPr lang="en-US" dirty="0">
              <a:latin typeface="+mj-lt"/>
              <a:cs typeface="Vani" panose="020B0604020202020204" pitchFamily="34" charset="0"/>
            </a:endParaRPr>
          </a:p>
          <a:p>
            <a:r>
              <a:rPr lang="en-US" dirty="0">
                <a:latin typeface="+mj-lt"/>
                <a:cs typeface="Vani" panose="020B0604020202020204" pitchFamily="34" charset="0"/>
                <a:hlinkClick r:id="rId3"/>
              </a:rPr>
              <a:t>YCSB Whitepaper</a:t>
            </a:r>
            <a:endParaRPr lang="en-US" dirty="0">
              <a:latin typeface="+mj-lt"/>
              <a:cs typeface="Vani" panose="020B0604020202020204" pitchFamily="34" charset="0"/>
            </a:endParaRPr>
          </a:p>
          <a:p>
            <a:pPr fontAlgn="base"/>
            <a:r>
              <a:rPr lang="en-US" dirty="0">
                <a:latin typeface="+mj-lt"/>
                <a:cs typeface="Vani" panose="020B0604020202020204" pitchFamily="34" charset="0"/>
                <a:hlinkClick r:id="rId4"/>
              </a:rPr>
              <a:t>Couchbase - Using YCSB to Benchmark JSON Databases</a:t>
            </a:r>
            <a:endParaRPr lang="en-US" dirty="0">
              <a:latin typeface="+mj-lt"/>
              <a:cs typeface="Vani" panose="020B0604020202020204" pitchFamily="34" charset="0"/>
            </a:endParaRPr>
          </a:p>
          <a:p>
            <a:pPr fontAlgn="base"/>
            <a:r>
              <a:rPr lang="en-US" dirty="0">
                <a:latin typeface="+mj-lt"/>
                <a:cs typeface="Vani" panose="020B0604020202020204" pitchFamily="34" charset="0"/>
                <a:hlinkClick r:id="rId5"/>
              </a:rPr>
              <a:t>Storage Performance council</a:t>
            </a:r>
            <a:endParaRPr lang="en-US" dirty="0">
              <a:latin typeface="+mj-lt"/>
              <a:cs typeface="Vani" panose="020B0604020202020204" pitchFamily="34" charset="0"/>
            </a:endParaRPr>
          </a:p>
          <a:p>
            <a:pPr algn="l"/>
            <a:r>
              <a:rPr lang="en-US" i="0" dirty="0">
                <a:solidFill>
                  <a:srgbClr val="242424"/>
                </a:solidFill>
                <a:effectLst/>
                <a:latin typeface="+mj-lt"/>
                <a:cs typeface="Vani" panose="020B0604020202020204" pitchFamily="34" charset="0"/>
                <a:hlinkClick r:id="rId6"/>
              </a:rPr>
              <a:t>Google Spanner:A NewSQL Journey or Beginning of the End of the NoSQL Era</a:t>
            </a:r>
            <a:endParaRPr lang="en-US" i="0" dirty="0">
              <a:solidFill>
                <a:srgbClr val="242424"/>
              </a:solidFill>
              <a:effectLst/>
              <a:latin typeface="+mj-lt"/>
              <a:cs typeface="Vani" panose="020B0604020202020204" pitchFamily="34" charset="0"/>
            </a:endParaRPr>
          </a:p>
          <a:p>
            <a:pPr algn="l"/>
            <a:r>
              <a:rPr lang="en-US" i="0" dirty="0">
                <a:solidFill>
                  <a:srgbClr val="242424"/>
                </a:solidFill>
                <a:effectLst/>
                <a:latin typeface="+mj-lt"/>
                <a:cs typeface="Vani" panose="020B0604020202020204" pitchFamily="34" charset="0"/>
                <a:hlinkClick r:id="rId7"/>
              </a:rPr>
              <a:t>MongoDB – Using YCSB Benchmark</a:t>
            </a:r>
            <a:endParaRPr lang="en-US" i="0" dirty="0">
              <a:solidFill>
                <a:srgbClr val="242424"/>
              </a:solidFill>
              <a:effectLst/>
              <a:latin typeface="+mj-lt"/>
              <a:cs typeface="Vani" panose="020B0604020202020204" pitchFamily="34" charset="0"/>
            </a:endParaRPr>
          </a:p>
          <a:p>
            <a:pPr algn="l"/>
            <a:r>
              <a:rPr lang="en-US" dirty="0">
                <a:latin typeface="+mj-lt"/>
                <a:cs typeface="Vani" panose="020B0604020202020204" pitchFamily="34" charset="0"/>
                <a:hlinkClick r:id="rId8"/>
              </a:rPr>
              <a:t>MongoDB YCSB Git Repo</a:t>
            </a:r>
            <a:endParaRPr lang="en-US" dirty="0">
              <a:latin typeface="+mj-lt"/>
              <a:cs typeface="Van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6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27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EAR" val="20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Fiserv 2024">
  <a:themeElements>
    <a:clrScheme name="Fiserv">
      <a:dk1>
        <a:sysClr val="windowText" lastClr="000000"/>
      </a:dk1>
      <a:lt1>
        <a:sysClr val="window" lastClr="FFFFFF"/>
      </a:lt1>
      <a:dk2>
        <a:srgbClr val="595959"/>
      </a:dk2>
      <a:lt2>
        <a:srgbClr val="333333"/>
      </a:lt2>
      <a:accent1>
        <a:srgbClr val="6699CC"/>
      </a:accent1>
      <a:accent2>
        <a:srgbClr val="2B5681"/>
      </a:accent2>
      <a:accent3>
        <a:srgbClr val="666666"/>
      </a:accent3>
      <a:accent4>
        <a:srgbClr val="9B9B9B"/>
      </a:accent4>
      <a:accent5>
        <a:srgbClr val="FFC626"/>
      </a:accent5>
      <a:accent6>
        <a:srgbClr val="822E78"/>
      </a:accent6>
      <a:hlink>
        <a:srgbClr val="6699CC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9595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Fiserv Orange 255 102 0">
      <a:srgbClr val="FF6600"/>
    </a:custClr>
    <a:custClr name="White 255 255 255">
      <a:srgbClr val="FFFFFF"/>
    </a:custClr>
    <a:custClr name="Light Gray 230 230 230">
      <a:srgbClr val="E6E6E6"/>
    </a:custClr>
    <a:custClr name="Fiserv Graphite Gray 102 102 102">
      <a:srgbClr val="666666"/>
    </a:custClr>
    <a:custClr name="Fiserv Steel Blue 102 153 204">
      <a:srgbClr val="6699CC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Fiserv Template - Arial - 2.1.2024.potx" id="{46E7B5BB-8D50-4388-AAAD-FAADD9BFE72D}" vid="{C8FB3D3D-222F-403E-A801-EF51142D2A00}"/>
    </a:ext>
  </a:extLst>
</a:theme>
</file>

<file path=ppt/theme/theme2.xml><?xml version="1.0" encoding="utf-8"?>
<a:theme xmlns:a="http://schemas.openxmlformats.org/drawingml/2006/main" name="Office Theme">
  <a:themeElements>
    <a:clrScheme name="Fiserv">
      <a:dk1>
        <a:sysClr val="windowText" lastClr="000000"/>
      </a:dk1>
      <a:lt1>
        <a:sysClr val="window" lastClr="FFFFFF"/>
      </a:lt1>
      <a:dk2>
        <a:srgbClr val="595959"/>
      </a:dk2>
      <a:lt2>
        <a:srgbClr val="333333"/>
      </a:lt2>
      <a:accent1>
        <a:srgbClr val="6699CC"/>
      </a:accent1>
      <a:accent2>
        <a:srgbClr val="2B5681"/>
      </a:accent2>
      <a:accent3>
        <a:srgbClr val="666666"/>
      </a:accent3>
      <a:accent4>
        <a:srgbClr val="9B9B9B"/>
      </a:accent4>
      <a:accent5>
        <a:srgbClr val="FFC626"/>
      </a:accent5>
      <a:accent6>
        <a:srgbClr val="822E78"/>
      </a:accent6>
      <a:hlink>
        <a:srgbClr val="6699CC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9595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Fiserv Orange 255 102 0">
      <a:srgbClr val="FF6600"/>
    </a:custClr>
    <a:custClr name="White 255 255 255">
      <a:srgbClr val="FFFFFF"/>
    </a:custClr>
    <a:custClr name="Light Gray 230 230 230">
      <a:srgbClr val="E6E6E6"/>
    </a:custClr>
    <a:custClr name="Fiserv Graphite Gray 102 102 102">
      <a:srgbClr val="666666"/>
    </a:custClr>
    <a:custClr name="Fiserv Steel Blue 102 153 204">
      <a:srgbClr val="6699CC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iserv">
      <a:dk1>
        <a:sysClr val="windowText" lastClr="000000"/>
      </a:dk1>
      <a:lt1>
        <a:sysClr val="window" lastClr="FFFFFF"/>
      </a:lt1>
      <a:dk2>
        <a:srgbClr val="595959"/>
      </a:dk2>
      <a:lt2>
        <a:srgbClr val="333333"/>
      </a:lt2>
      <a:accent1>
        <a:srgbClr val="6699CC"/>
      </a:accent1>
      <a:accent2>
        <a:srgbClr val="2B5681"/>
      </a:accent2>
      <a:accent3>
        <a:srgbClr val="666666"/>
      </a:accent3>
      <a:accent4>
        <a:srgbClr val="9B9B9B"/>
      </a:accent4>
      <a:accent5>
        <a:srgbClr val="FFC626"/>
      </a:accent5>
      <a:accent6>
        <a:srgbClr val="822E78"/>
      </a:accent6>
      <a:hlink>
        <a:srgbClr val="6699CC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9595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Fiserv Orange 255 102 0">
      <a:srgbClr val="FF6600"/>
    </a:custClr>
    <a:custClr name="White 255 255 255">
      <a:srgbClr val="FFFFFF"/>
    </a:custClr>
    <a:custClr name="Light Gray 230 230 230">
      <a:srgbClr val="E6E6E6"/>
    </a:custClr>
    <a:custClr name="Fiserv Graphite Gray 102 102 102">
      <a:srgbClr val="666666"/>
    </a:custClr>
    <a:custClr name="Fiserv Steel Blue 102 153 204">
      <a:srgbClr val="6699CC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APContentOwner xmlns="33c7019b-5cb8-4594-a96c-dd003eebc5a0">
      <UserInfo>
        <DisplayName>Schwind, Beth (Milwaukee)</DisplayName>
        <AccountId>28</AccountId>
        <AccountType/>
      </UserInfo>
    </EAPContentOwner>
    <TaxKeywordTaxHTField xmlns="5066f843-2836-4349-a350-35e037b9d1fd">
      <Terms xmlns="http://schemas.microsoft.com/office/infopath/2007/PartnerControls"/>
    </TaxKeywordTaxHTField>
    <ReviewDate xmlns="33c7019b-5cb8-4594-a96c-dd003eebc5a0">2025-07-01T04:00:00+00:00</ReviewDate>
    <RoutingRuleDescription xmlns="be214155-c68f-4d61-a41f-7934dbacfc32" xsi:nil="true"/>
    <TaxCatchAll xmlns="5066f843-2836-4349-a350-35e037b9d1fd">
      <Value>895</Value>
      <Value>902</Value>
      <Value>471</Value>
    </TaxCatchAll>
    <DisplayOrder xmlns="33c7019b-5cb8-4594-a96c-dd003eebc5a0" xsi:nil="true"/>
    <Sub-heading xmlns="33c7019b-5cb8-4594-a96c-dd003eebc5a0" xsi:nil="true"/>
    <TargetBusinessUnitsTaxHTField0 xmlns="33c7019b-5cb8-4594-a96c-dd003eebc5a0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 Brand</TermName>
          <TermId xmlns="http://schemas.microsoft.com/office/infopath/2007/PartnerControls">9868fa5a-b04f-4e96-81dc-c417ed0485ce</TermId>
        </TermInfo>
      </Terms>
    </TargetBusinessUnitsTaxHTField0>
    <TargetRoleTaxHTField0 xmlns="33c7019b-5cb8-4594-a96c-dd003eebc5a0">
      <Terms xmlns="http://schemas.microsoft.com/office/infopath/2007/PartnerControls"/>
    </TargetRoleTaxHTField0>
    <EAPSubjectTypeTaxHTField0 xmlns="33c7019b-5cb8-4594-a96c-dd003eebc5a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PPT Template</TermName>
          <TermId xmlns="http://schemas.microsoft.com/office/infopath/2007/PartnerControls">e25151a7-e82c-42d4-a220-642fbea9e20f</TermId>
        </TermInfo>
      </Terms>
    </EAPSubjectTypeTaxHTField0>
    <lcf76f155ced4ddcb4097134ff3c332f xmlns="be214155-c68f-4d61-a41f-7934dbacfc32">
      <Terms xmlns="http://schemas.microsoft.com/office/infopath/2007/PartnerControls"/>
    </lcf76f155ced4ddcb4097134ff3c332f>
    <TargetLocationsTaxHTField0 xmlns="33c7019b-5cb8-4594-a96c-dd003eebc5a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f86cd12a-54d2-4522-ad16-af32c17bda64</TermId>
        </TermInfo>
      </Terms>
    </TargetLocationsTaxHTField0>
    <TaxCatchAllLabel xmlns="5066f843-2836-4349-a350-35e037b9d1fd" xsi:nil="true"/>
    <pb6364f9b17b4e37988a82fa34aad41f xmlns="b4f97d7e-19a2-4583-9a53-783f4e1cd9cd">
      <Terms xmlns="http://schemas.microsoft.com/office/infopath/2007/PartnerControls"/>
    </pb6364f9b17b4e37988a82fa34aad41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EAP Document" ma:contentTypeID="0x0101009189AB5D3D2647B580F011DA2F356FB301004E892C107225F3428F1D2C374A04A1CC" ma:contentTypeVersion="92" ma:contentTypeDescription="Create a new document." ma:contentTypeScope="" ma:versionID="070a18a0b07a75b88533cbc2bcf7c25d">
  <xsd:schema xmlns:xsd="http://www.w3.org/2001/XMLSchema" xmlns:xs="http://www.w3.org/2001/XMLSchema" xmlns:p="http://schemas.microsoft.com/office/2006/metadata/properties" xmlns:ns2="33c7019b-5cb8-4594-a96c-dd003eebc5a0" xmlns:ns3="5066f843-2836-4349-a350-35e037b9d1fd" xmlns:ns4="be214155-c68f-4d61-a41f-7934dbacfc32" xmlns:ns5="b4f97d7e-19a2-4583-9a53-783f4e1cd9cd" xmlns:ns6="a785ad58-1d57-4f8a-aa71-77170459bd0d" targetNamespace="http://schemas.microsoft.com/office/2006/metadata/properties" ma:root="true" ma:fieldsID="7dca697707079191903f3c3381d264f9" ns2:_="" ns3:_="" ns4:_="" ns5:_="" ns6:_="">
    <xsd:import namespace="33c7019b-5cb8-4594-a96c-dd003eebc5a0"/>
    <xsd:import namespace="5066f843-2836-4349-a350-35e037b9d1fd"/>
    <xsd:import namespace="be214155-c68f-4d61-a41f-7934dbacfc32"/>
    <xsd:import namespace="b4f97d7e-19a2-4583-9a53-783f4e1cd9cd"/>
    <xsd:import namespace="a785ad58-1d57-4f8a-aa71-77170459bd0d"/>
    <xsd:element name="properties">
      <xsd:complexType>
        <xsd:sequence>
          <xsd:element name="documentManagement">
            <xsd:complexType>
              <xsd:all>
                <xsd:element ref="ns2:EAPContentOwner"/>
                <xsd:element ref="ns2:ReviewDate"/>
                <xsd:element ref="ns2:DisplayOrder" minOccurs="0"/>
                <xsd:element ref="ns2:Sub-heading" minOccurs="0"/>
                <xsd:element ref="ns4:RoutingRuleDescription" minOccurs="0"/>
                <xsd:element ref="ns4:MediaServiceMetadata" minOccurs="0"/>
                <xsd:element ref="ns4:MediaServiceFast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bjectDetectorVersions" minOccurs="0"/>
                <xsd:element ref="ns4:MediaServiceSearchProperties" minOccurs="0"/>
                <xsd:element ref="ns3:TaxCatchAll" minOccurs="0"/>
                <xsd:element ref="ns3:TaxKeywordTaxHTField" minOccurs="0"/>
                <xsd:element ref="ns5:pb6364f9b17b4e37988a82fa34aad41f" minOccurs="0"/>
                <xsd:element ref="ns2:TargetRoleTaxHTField0" minOccurs="0"/>
                <xsd:element ref="ns2:TargetBusinessUnitsTaxHTField0" minOccurs="0"/>
                <xsd:element ref="ns2:EAPSubjectTypeTaxHTField0" minOccurs="0"/>
                <xsd:element ref="ns2:TargetLocationsTaxHTField0" minOccurs="0"/>
                <xsd:element ref="ns3:TaxCatchAllLabel" minOccurs="0"/>
                <xsd:element ref="ns4:lcf76f155ced4ddcb4097134ff3c332f" minOccurs="0"/>
                <xsd:element ref="ns6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7019b-5cb8-4594-a96c-dd003eebc5a0" elementFormDefault="qualified">
    <xsd:import namespace="http://schemas.microsoft.com/office/2006/documentManagement/types"/>
    <xsd:import namespace="http://schemas.microsoft.com/office/infopath/2007/PartnerControls"/>
    <xsd:element name="EAPContentOwner" ma:index="2" ma:displayName="EAP Content Owner" ma:list="UserInfo" ma:SearchPeopleOnly="false" ma:SharePointGroup="0" ma:internalName="EAPConten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ewDate" ma:index="3" ma:displayName="Review Date" ma:format="DateTime" ma:internalName="ReviewDate" ma:readOnly="false">
      <xsd:simpleType>
        <xsd:restriction base="dms:DateTime"/>
      </xsd:simpleType>
    </xsd:element>
    <xsd:element name="DisplayOrder" ma:index="4" nillable="true" ma:displayName="Display Order" ma:internalName="DisplayOrder" ma:readOnly="false" ma:percentage="FALSE">
      <xsd:simpleType>
        <xsd:restriction base="dms:Number"/>
      </xsd:simpleType>
    </xsd:element>
    <xsd:element name="Sub-heading" ma:index="8" nillable="true" ma:displayName="Sub-heading" ma:internalName="Sub_x002d_heading" ma:readOnly="false">
      <xsd:simpleType>
        <xsd:restriction base="dms:Text">
          <xsd:maxLength value="75"/>
        </xsd:restriction>
      </xsd:simpleType>
    </xsd:element>
    <xsd:element name="TargetRoleTaxHTField0" ma:index="30" nillable="true" ma:taxonomy="true" ma:internalName="TargetRoleTaxHTField0" ma:taxonomyFieldName="TargetRole" ma:displayName="Target Role" ma:readOnly="false" ma:fieldId="{0e946d2b-bf4e-448a-9056-c7965064223c}" ma:taxonomyMulti="true" ma:sspId="81522cc6-4dde-43ab-976c-9f3a1a35a2c8" ma:termSetId="0dbd6226-b874-486e-9e84-c755d42bd6b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rgetBusinessUnitsTaxHTField0" ma:index="31" ma:taxonomy="true" ma:internalName="TargetBusinessUnitsTaxHTField0" ma:taxonomyFieldName="TargetBusinessUnits" ma:displayName="Target Organizations" ma:readOnly="false" ma:fieldId="{a014da0b-d9f1-4122-93eb-9707e6bc0fb8}" ma:taxonomyMulti="true" ma:sspId="81522cc6-4dde-43ab-976c-9f3a1a35a2c8" ma:termSetId="ff315bea-529b-4928-902d-5cd954771c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APSubjectTypeTaxHTField0" ma:index="32" ma:taxonomy="true" ma:internalName="EAPSubjectTypeTaxHTField0" ma:taxonomyFieldName="EAPSubject" ma:displayName="EAP Subject" ma:readOnly="false" ma:default="" ma:fieldId="{b209d0be-f227-4424-a72a-b0c638265d2a}" ma:taxonomyMulti="true" ma:sspId="81522cc6-4dde-43ab-976c-9f3a1a35a2c8" ma:termSetId="d9c9f8f1-7614-4fc6-9034-65e11e6b9a9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rgetLocationsTaxHTField0" ma:index="33" ma:taxonomy="true" ma:internalName="TargetLocationsTaxHTField0" ma:taxonomyFieldName="TargetLocations" ma:displayName="Target Locations" ma:default="-1;#All|f86cd12a-54d2-4522-ad16-af32c17bda64" ma:fieldId="{5c8a158b-2afc-45a9-818e-4297bd009f36}" ma:taxonomyMulti="true" ma:sspId="81522cc6-4dde-43ab-976c-9f3a1a35a2c8" ma:termSetId="2f48eeec-1d86-4626-a87e-4ca54c9f621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66f843-2836-4349-a350-35e037b9d1fd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11333896-27ed-44ea-85de-21a6290861ba}" ma:internalName="TaxCatchAll" ma:readOnly="false" ma:showField="CatchAllData" ma:web="5066f843-2836-4349-a350-35e037b9d1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28" nillable="true" ma:taxonomy="true" ma:internalName="TaxKeywordTaxHTField" ma:taxonomyFieldName="TaxKeyword" ma:displayName="Enterprise Keywords" ma:readOnly="false" ma:fieldId="{23f27201-bee3-471e-b2e7-b64fd8b7ca38}" ma:taxonomyMulti="true" ma:sspId="81522cc6-4dde-43ab-976c-9f3a1a35a2c8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34" nillable="true" ma:displayName="Taxonomy Catch All Column1" ma:hidden="true" ma:list="{11333896-27ed-44ea-85de-21a6290861ba}" ma:internalName="TaxCatchAllLabel" ma:readOnly="false" ma:showField="CatchAllDataLabel" ma:web="5066f843-2836-4349-a350-35e037b9d1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14155-c68f-4d61-a41f-7934dbacfc32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10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description="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36" nillable="true" ma:taxonomy="true" ma:internalName="lcf76f155ced4ddcb4097134ff3c332f" ma:taxonomyFieldName="MediaServiceImageTags" ma:displayName="Image Tags" ma:readOnly="false" ma:fieldId="{5cf76f15-5ced-4ddc-b409-7134ff3c332f}" ma:taxonomyMulti="true" ma:sspId="81522cc6-4dde-43ab-976c-9f3a1a35a2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f97d7e-19a2-4583-9a53-783f4e1cd9cd" elementFormDefault="qualified">
    <xsd:import namespace="http://schemas.microsoft.com/office/2006/documentManagement/types"/>
    <xsd:import namespace="http://schemas.microsoft.com/office/infopath/2007/PartnerControls"/>
    <xsd:element name="pb6364f9b17b4e37988a82fa34aad41f" ma:index="29" nillable="true" ma:taxonomy="true" ma:internalName="pb6364f9b17b4e37988a82fa34aad41f" ma:taxonomyFieldName="FuelTags" ma:displayName="Tags" ma:readOnly="false" ma:default="" ma:fieldId="{b4f97d7e-19a2-4583-9a53-783f4e1cd9cd}" ma:taxonomyMulti="true" ma:sspId="81522cc6-4dde-43ab-976c-9f3a1a35a2c8" ma:termSetId="cb07d789-26e0-4783-aa6a-fdde5d38cd13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5ad58-1d57-4f8a-aa71-77170459bd0d" elementFormDefault="qualified">
    <xsd:import namespace="http://schemas.microsoft.com/office/2006/documentManagement/types"/>
    <xsd:import namespace="http://schemas.microsoft.com/office/infopath/2007/PartnerControls"/>
    <xsd:element name="SharedWithUsers" ma:index="37" nillable="true" ma:displayName="Shared With" ma:internalName="_x0024_Resources_x003a_core_x002c_SharedWithFieldDisplayName_x003b_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3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89C08175-E93F-4E65-8D02-352034B9F599}">
  <ds:schemaRefs>
    <ds:schemaRef ds:uri="http://schemas.microsoft.com/office/2006/metadata/properties"/>
    <ds:schemaRef ds:uri="5066f843-2836-4349-a350-35e037b9d1fd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be214155-c68f-4d61-a41f-7934dbacfc32"/>
    <ds:schemaRef ds:uri="http://schemas.openxmlformats.org/package/2006/metadata/core-properties"/>
    <ds:schemaRef ds:uri="http://purl.org/dc/elements/1.1/"/>
    <ds:schemaRef ds:uri="http://purl.org/dc/terms/"/>
    <ds:schemaRef ds:uri="a785ad58-1d57-4f8a-aa71-77170459bd0d"/>
    <ds:schemaRef ds:uri="b4f97d7e-19a2-4583-9a53-783f4e1cd9cd"/>
    <ds:schemaRef ds:uri="33c7019b-5cb8-4594-a96c-dd003eebc5a0"/>
  </ds:schemaRefs>
</ds:datastoreItem>
</file>

<file path=customXml/itemProps2.xml><?xml version="1.0" encoding="utf-8"?>
<ds:datastoreItem xmlns:ds="http://schemas.openxmlformats.org/officeDocument/2006/customXml" ds:itemID="{8BEEFF4D-52C8-4156-ACB0-5A44CED26E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c7019b-5cb8-4594-a96c-dd003eebc5a0"/>
    <ds:schemaRef ds:uri="5066f843-2836-4349-a350-35e037b9d1fd"/>
    <ds:schemaRef ds:uri="be214155-c68f-4d61-a41f-7934dbacfc32"/>
    <ds:schemaRef ds:uri="b4f97d7e-19a2-4583-9a53-783f4e1cd9cd"/>
    <ds:schemaRef ds:uri="a785ad58-1d57-4f8a-aa71-77170459bd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8DDCE2-B9E6-4502-BC96-81302396A5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9155</TotalTime>
  <Words>441</Words>
  <Application>Microsoft Macintosh PowerPoint</Application>
  <PresentationFormat>Widescreen</PresentationFormat>
  <Paragraphs>55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Roboto</vt:lpstr>
      <vt:lpstr>Univers for Fiserv 45 Light</vt:lpstr>
      <vt:lpstr>Fiserv 2024</vt:lpstr>
      <vt:lpstr>YCSB – Open-Source Database Benchmarking Framework </vt:lpstr>
      <vt:lpstr>Agenda</vt:lpstr>
      <vt:lpstr>Yahoo!® Cloud Serving Benchmark  - Introduction  </vt:lpstr>
      <vt:lpstr>YCSB – Supported Workloads</vt:lpstr>
      <vt:lpstr>YCSB – Supported Databases</vt:lpstr>
      <vt:lpstr>References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Fiserv Template</dc:title>
  <dc:subject/>
  <dc:creator>echoswinford</dc:creator>
  <cp:keywords/>
  <dc:description/>
  <cp:lastModifiedBy>Balasubramaniyam Sadasivamoorthy, Somasundaram (King of Prussia)</cp:lastModifiedBy>
  <cp:revision>170</cp:revision>
  <dcterms:created xsi:type="dcterms:W3CDTF">2016-12-03T19:16:30Z</dcterms:created>
  <dcterms:modified xsi:type="dcterms:W3CDTF">2024-08-29T18:00:36Z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0x0101009189AB5D3D2647B580F011DA2F356FB301004E892C107225F3428F1D2C374A04A1CC</vt:lpwstr>
  </property>
  <property fmtid="{D5CDD505-2E9C-101B-9397-08002B2CF9AE}" pid="3" name="EAPAssetType">
    <vt:lpwstr>2071;#PowerPoint 16x9|e5af7f23-3afb-468c-92aa-484884c3bb87</vt:lpwstr>
  </property>
  <property fmtid="{D5CDD505-2E9C-101B-9397-08002B2CF9AE}" pid="4" name="EAPFontType">
    <vt:lpwstr>2072;#Univers for Fiserv|a7fe00b9-740a-4832-b76f-bb119aede659</vt:lpwstr>
  </property>
  <property fmtid="{D5CDD505-2E9C-101B-9397-08002B2CF9AE}" pid="5" name="EAPStoryBoardTopics">
    <vt:lpwstr>2306;#PPT Templates|753c3444-8d08-4e26-ab03-448af09055a9</vt:lpwstr>
  </property>
  <property fmtid="{D5CDD505-2E9C-101B-9397-08002B2CF9AE}" pid="6" name="IsMyDocuments">
    <vt:bool>true</vt:bool>
  </property>
  <property fmtid="{D5CDD505-2E9C-101B-9397-08002B2CF9AE}" pid="7" name="NXPowerLiteLastOptimized">
    <vt:lpwstr>2859979</vt:lpwstr>
  </property>
  <property fmtid="{D5CDD505-2E9C-101B-9397-08002B2CF9AE}" pid="8" name="NXPowerLiteSettings">
    <vt:lpwstr>E8000F7008E001</vt:lpwstr>
  </property>
  <property fmtid="{D5CDD505-2E9C-101B-9397-08002B2CF9AE}" pid="9" name="NXPowerLiteVersion">
    <vt:lpwstr>D9.1.6</vt:lpwstr>
  </property>
  <property fmtid="{D5CDD505-2E9C-101B-9397-08002B2CF9AE}" pid="10" name="TaxKeyword">
    <vt:lpwstr/>
  </property>
  <property fmtid="{D5CDD505-2E9C-101B-9397-08002B2CF9AE}" pid="11" name="MediaServiceImageTags">
    <vt:lpwstr/>
  </property>
  <property fmtid="{D5CDD505-2E9C-101B-9397-08002B2CF9AE}" pid="12" name="TargetLocations">
    <vt:lpwstr>471;#All|f86cd12a-54d2-4522-ad16-af32c17bda64</vt:lpwstr>
  </property>
  <property fmtid="{D5CDD505-2E9C-101B-9397-08002B2CF9AE}" pid="13" name="TargetBusinessUnits">
    <vt:lpwstr>895;#Global Brand|9868fa5a-b04f-4e96-81dc-c417ed0485ce</vt:lpwstr>
  </property>
  <property fmtid="{D5CDD505-2E9C-101B-9397-08002B2CF9AE}" pid="14" name="EAPSubject">
    <vt:lpwstr>902;#PPT Template|e25151a7-e82c-42d4-a220-642fbea9e20f</vt:lpwstr>
  </property>
  <property fmtid="{D5CDD505-2E9C-101B-9397-08002B2CF9AE}" pid="15" name="TargetRole">
    <vt:lpwstr/>
  </property>
  <property fmtid="{D5CDD505-2E9C-101B-9397-08002B2CF9AE}" pid="16" name="FuelTags">
    <vt:lpwstr/>
  </property>
</Properties>
</file>